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B72DD9-DEA3-44DF-920A-DCD2F78A44C6}" v="6" dt="2024-08-07T19:08:00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EEN, EMILY" userId="59f824d5-9a60-4734-8caa-2f7d8b4941b0" providerId="ADAL" clId="{14B72DD9-DEA3-44DF-920A-DCD2F78A44C6}"/>
    <pc:docChg chg="undo custSel addSld delSld modSld sldOrd">
      <pc:chgData name="GREEN, EMILY" userId="59f824d5-9a60-4734-8caa-2f7d8b4941b0" providerId="ADAL" clId="{14B72DD9-DEA3-44DF-920A-DCD2F78A44C6}" dt="2024-08-07T19:25:17.893" v="120" actId="313"/>
      <pc:docMkLst>
        <pc:docMk/>
      </pc:docMkLst>
      <pc:sldChg chg="addSp delSp modSp new mod modClrScheme chgLayout">
        <pc:chgData name="GREEN, EMILY" userId="59f824d5-9a60-4734-8caa-2f7d8b4941b0" providerId="ADAL" clId="{14B72DD9-DEA3-44DF-920A-DCD2F78A44C6}" dt="2024-08-07T19:07:54.167" v="37" actId="1076"/>
        <pc:sldMkLst>
          <pc:docMk/>
          <pc:sldMk cId="4269141858" sldId="256"/>
        </pc:sldMkLst>
        <pc:spChg chg="del mod ord">
          <ac:chgData name="GREEN, EMILY" userId="59f824d5-9a60-4734-8caa-2f7d8b4941b0" providerId="ADAL" clId="{14B72DD9-DEA3-44DF-920A-DCD2F78A44C6}" dt="2024-08-07T19:06:46.865" v="1" actId="700"/>
          <ac:spMkLst>
            <pc:docMk/>
            <pc:sldMk cId="4269141858" sldId="256"/>
            <ac:spMk id="2" creationId="{B3CB252F-BE2F-F5B9-2B87-F53FFC541B71}"/>
          </ac:spMkLst>
        </pc:spChg>
        <pc:spChg chg="del">
          <ac:chgData name="GREEN, EMILY" userId="59f824d5-9a60-4734-8caa-2f7d8b4941b0" providerId="ADAL" clId="{14B72DD9-DEA3-44DF-920A-DCD2F78A44C6}" dt="2024-08-07T19:06:46.865" v="1" actId="700"/>
          <ac:spMkLst>
            <pc:docMk/>
            <pc:sldMk cId="4269141858" sldId="256"/>
            <ac:spMk id="3" creationId="{AA352BB5-3DE9-6F6A-7DA0-DC2D6409D0F6}"/>
          </ac:spMkLst>
        </pc:spChg>
        <pc:spChg chg="add mod ord">
          <ac:chgData name="GREEN, EMILY" userId="59f824d5-9a60-4734-8caa-2f7d8b4941b0" providerId="ADAL" clId="{14B72DD9-DEA3-44DF-920A-DCD2F78A44C6}" dt="2024-08-07T19:06:52.391" v="22" actId="20577"/>
          <ac:spMkLst>
            <pc:docMk/>
            <pc:sldMk cId="4269141858" sldId="256"/>
            <ac:spMk id="4" creationId="{BF4024D9-B029-DA8F-0FD7-359DC88CE811}"/>
          </ac:spMkLst>
        </pc:spChg>
        <pc:picChg chg="add del mod">
          <ac:chgData name="GREEN, EMILY" userId="59f824d5-9a60-4734-8caa-2f7d8b4941b0" providerId="ADAL" clId="{14B72DD9-DEA3-44DF-920A-DCD2F78A44C6}" dt="2024-08-07T19:07:37.928" v="33" actId="478"/>
          <ac:picMkLst>
            <pc:docMk/>
            <pc:sldMk cId="4269141858" sldId="256"/>
            <ac:picMk id="6" creationId="{3460CAE5-E8E5-86F7-68A7-50921A61A28B}"/>
          </ac:picMkLst>
        </pc:picChg>
        <pc:picChg chg="add mod">
          <ac:chgData name="GREEN, EMILY" userId="59f824d5-9a60-4734-8caa-2f7d8b4941b0" providerId="ADAL" clId="{14B72DD9-DEA3-44DF-920A-DCD2F78A44C6}" dt="2024-08-07T19:07:54.167" v="37" actId="1076"/>
          <ac:picMkLst>
            <pc:docMk/>
            <pc:sldMk cId="4269141858" sldId="256"/>
            <ac:picMk id="8" creationId="{1D8A8EA1-D2CA-F53D-D054-BB73FD4C1A25}"/>
          </ac:picMkLst>
        </pc:picChg>
      </pc:sldChg>
      <pc:sldChg chg="addSp delSp modSp add mod">
        <pc:chgData name="GREEN, EMILY" userId="59f824d5-9a60-4734-8caa-2f7d8b4941b0" providerId="ADAL" clId="{14B72DD9-DEA3-44DF-920A-DCD2F78A44C6}" dt="2024-08-07T19:07:35.448" v="31" actId="1076"/>
        <pc:sldMkLst>
          <pc:docMk/>
          <pc:sldMk cId="1802438187" sldId="257"/>
        </pc:sldMkLst>
        <pc:picChg chg="add mod">
          <ac:chgData name="GREEN, EMILY" userId="59f824d5-9a60-4734-8caa-2f7d8b4941b0" providerId="ADAL" clId="{14B72DD9-DEA3-44DF-920A-DCD2F78A44C6}" dt="2024-08-07T19:07:35.448" v="31" actId="1076"/>
          <ac:picMkLst>
            <pc:docMk/>
            <pc:sldMk cId="1802438187" sldId="257"/>
            <ac:picMk id="3" creationId="{BC78C610-8977-BF17-0DDE-44067883672B}"/>
          </ac:picMkLst>
        </pc:picChg>
        <pc:picChg chg="del">
          <ac:chgData name="GREEN, EMILY" userId="59f824d5-9a60-4734-8caa-2f7d8b4941b0" providerId="ADAL" clId="{14B72DD9-DEA3-44DF-920A-DCD2F78A44C6}" dt="2024-08-07T19:07:19.436" v="27" actId="478"/>
          <ac:picMkLst>
            <pc:docMk/>
            <pc:sldMk cId="1802438187" sldId="257"/>
            <ac:picMk id="6" creationId="{3460CAE5-E8E5-86F7-68A7-50921A61A28B}"/>
          </ac:picMkLst>
        </pc:picChg>
      </pc:sldChg>
      <pc:sldChg chg="addSp delSp modSp add mod">
        <pc:chgData name="GREEN, EMILY" userId="59f824d5-9a60-4734-8caa-2f7d8b4941b0" providerId="ADAL" clId="{14B72DD9-DEA3-44DF-920A-DCD2F78A44C6}" dt="2024-08-07T19:08:17.952" v="48" actId="14100"/>
        <pc:sldMkLst>
          <pc:docMk/>
          <pc:sldMk cId="1637475191" sldId="258"/>
        </pc:sldMkLst>
        <pc:picChg chg="del">
          <ac:chgData name="GREEN, EMILY" userId="59f824d5-9a60-4734-8caa-2f7d8b4941b0" providerId="ADAL" clId="{14B72DD9-DEA3-44DF-920A-DCD2F78A44C6}" dt="2024-08-07T19:08:02.411" v="43" actId="478"/>
          <ac:picMkLst>
            <pc:docMk/>
            <pc:sldMk cId="1637475191" sldId="258"/>
            <ac:picMk id="3" creationId="{BC78C610-8977-BF17-0DDE-44067883672B}"/>
          </ac:picMkLst>
        </pc:picChg>
        <pc:picChg chg="add mod">
          <ac:chgData name="GREEN, EMILY" userId="59f824d5-9a60-4734-8caa-2f7d8b4941b0" providerId="ADAL" clId="{14B72DD9-DEA3-44DF-920A-DCD2F78A44C6}" dt="2024-08-07T19:08:17.952" v="48" actId="14100"/>
          <ac:picMkLst>
            <pc:docMk/>
            <pc:sldMk cId="1637475191" sldId="258"/>
            <ac:picMk id="5" creationId="{9EED3961-94EC-54C0-095D-9E6FC7EDA0B6}"/>
          </ac:picMkLst>
        </pc:picChg>
      </pc:sldChg>
      <pc:sldChg chg="addSp delSp modSp add mod">
        <pc:chgData name="GREEN, EMILY" userId="59f824d5-9a60-4734-8caa-2f7d8b4941b0" providerId="ADAL" clId="{14B72DD9-DEA3-44DF-920A-DCD2F78A44C6}" dt="2024-08-07T19:08:36.792" v="52" actId="14100"/>
        <pc:sldMkLst>
          <pc:docMk/>
          <pc:sldMk cId="3178248274" sldId="259"/>
        </pc:sldMkLst>
        <pc:picChg chg="del">
          <ac:chgData name="GREEN, EMILY" userId="59f824d5-9a60-4734-8caa-2f7d8b4941b0" providerId="ADAL" clId="{14B72DD9-DEA3-44DF-920A-DCD2F78A44C6}" dt="2024-08-07T19:08:19.524" v="49" actId="478"/>
          <ac:picMkLst>
            <pc:docMk/>
            <pc:sldMk cId="3178248274" sldId="259"/>
            <ac:picMk id="3" creationId="{BC78C610-8977-BF17-0DDE-44067883672B}"/>
          </ac:picMkLst>
        </pc:picChg>
        <pc:picChg chg="add mod">
          <ac:chgData name="GREEN, EMILY" userId="59f824d5-9a60-4734-8caa-2f7d8b4941b0" providerId="ADAL" clId="{14B72DD9-DEA3-44DF-920A-DCD2F78A44C6}" dt="2024-08-07T19:08:36.792" v="52" actId="14100"/>
          <ac:picMkLst>
            <pc:docMk/>
            <pc:sldMk cId="3178248274" sldId="259"/>
            <ac:picMk id="5" creationId="{8C8DFB66-CD81-CC13-E4AC-9BC8BBDAD82E}"/>
          </ac:picMkLst>
        </pc:picChg>
      </pc:sldChg>
      <pc:sldChg chg="addSp delSp modSp add mod">
        <pc:chgData name="GREEN, EMILY" userId="59f824d5-9a60-4734-8caa-2f7d8b4941b0" providerId="ADAL" clId="{14B72DD9-DEA3-44DF-920A-DCD2F78A44C6}" dt="2024-08-07T19:10:05.959" v="56" actId="14100"/>
        <pc:sldMkLst>
          <pc:docMk/>
          <pc:sldMk cId="4058532648" sldId="260"/>
        </pc:sldMkLst>
        <pc:picChg chg="del">
          <ac:chgData name="GREEN, EMILY" userId="59f824d5-9a60-4734-8caa-2f7d8b4941b0" providerId="ADAL" clId="{14B72DD9-DEA3-44DF-920A-DCD2F78A44C6}" dt="2024-08-07T19:08:39.735" v="53" actId="478"/>
          <ac:picMkLst>
            <pc:docMk/>
            <pc:sldMk cId="4058532648" sldId="260"/>
            <ac:picMk id="3" creationId="{BC78C610-8977-BF17-0DDE-44067883672B}"/>
          </ac:picMkLst>
        </pc:picChg>
        <pc:picChg chg="add mod">
          <ac:chgData name="GREEN, EMILY" userId="59f824d5-9a60-4734-8caa-2f7d8b4941b0" providerId="ADAL" clId="{14B72DD9-DEA3-44DF-920A-DCD2F78A44C6}" dt="2024-08-07T19:10:05.959" v="56" actId="14100"/>
          <ac:picMkLst>
            <pc:docMk/>
            <pc:sldMk cId="4058532648" sldId="260"/>
            <ac:picMk id="5" creationId="{9D4EBADF-DF10-A20B-9538-A3ABFEBF54DC}"/>
          </ac:picMkLst>
        </pc:picChg>
      </pc:sldChg>
      <pc:sldChg chg="addSp delSp modSp add mod">
        <pc:chgData name="GREEN, EMILY" userId="59f824d5-9a60-4734-8caa-2f7d8b4941b0" providerId="ADAL" clId="{14B72DD9-DEA3-44DF-920A-DCD2F78A44C6}" dt="2024-08-07T19:10:28.807" v="62" actId="1076"/>
        <pc:sldMkLst>
          <pc:docMk/>
          <pc:sldMk cId="2475957528" sldId="261"/>
        </pc:sldMkLst>
        <pc:picChg chg="del">
          <ac:chgData name="GREEN, EMILY" userId="59f824d5-9a60-4734-8caa-2f7d8b4941b0" providerId="ADAL" clId="{14B72DD9-DEA3-44DF-920A-DCD2F78A44C6}" dt="2024-08-07T19:10:11.939" v="57" actId="478"/>
          <ac:picMkLst>
            <pc:docMk/>
            <pc:sldMk cId="2475957528" sldId="261"/>
            <ac:picMk id="3" creationId="{BC78C610-8977-BF17-0DDE-44067883672B}"/>
          </ac:picMkLst>
        </pc:picChg>
        <pc:picChg chg="add mod">
          <ac:chgData name="GREEN, EMILY" userId="59f824d5-9a60-4734-8caa-2f7d8b4941b0" providerId="ADAL" clId="{14B72DD9-DEA3-44DF-920A-DCD2F78A44C6}" dt="2024-08-07T19:10:28.807" v="62" actId="1076"/>
          <ac:picMkLst>
            <pc:docMk/>
            <pc:sldMk cId="2475957528" sldId="261"/>
            <ac:picMk id="5" creationId="{91A7E483-9B4D-E862-EEBF-56B20F28FA0C}"/>
          </ac:picMkLst>
        </pc:picChg>
      </pc:sldChg>
      <pc:sldChg chg="addSp delSp modSp add mod">
        <pc:chgData name="GREEN, EMILY" userId="59f824d5-9a60-4734-8caa-2f7d8b4941b0" providerId="ADAL" clId="{14B72DD9-DEA3-44DF-920A-DCD2F78A44C6}" dt="2024-08-07T19:11:16.131" v="69" actId="1076"/>
        <pc:sldMkLst>
          <pc:docMk/>
          <pc:sldMk cId="1923021388" sldId="262"/>
        </pc:sldMkLst>
        <pc:picChg chg="del">
          <ac:chgData name="GREEN, EMILY" userId="59f824d5-9a60-4734-8caa-2f7d8b4941b0" providerId="ADAL" clId="{14B72DD9-DEA3-44DF-920A-DCD2F78A44C6}" dt="2024-08-07T19:10:31.089" v="63" actId="478"/>
          <ac:picMkLst>
            <pc:docMk/>
            <pc:sldMk cId="1923021388" sldId="262"/>
            <ac:picMk id="3" creationId="{BC78C610-8977-BF17-0DDE-44067883672B}"/>
          </ac:picMkLst>
        </pc:picChg>
        <pc:picChg chg="add mod">
          <ac:chgData name="GREEN, EMILY" userId="59f824d5-9a60-4734-8caa-2f7d8b4941b0" providerId="ADAL" clId="{14B72DD9-DEA3-44DF-920A-DCD2F78A44C6}" dt="2024-08-07T19:11:16.131" v="69" actId="1076"/>
          <ac:picMkLst>
            <pc:docMk/>
            <pc:sldMk cId="1923021388" sldId="262"/>
            <ac:picMk id="5" creationId="{F57FFADD-1F49-FF66-D1A5-4B0722964BB8}"/>
          </ac:picMkLst>
        </pc:picChg>
      </pc:sldChg>
      <pc:sldChg chg="addSp modSp new mod">
        <pc:chgData name="GREEN, EMILY" userId="59f824d5-9a60-4734-8caa-2f7d8b4941b0" providerId="ADAL" clId="{14B72DD9-DEA3-44DF-920A-DCD2F78A44C6}" dt="2024-08-07T19:25:17.893" v="120" actId="313"/>
        <pc:sldMkLst>
          <pc:docMk/>
          <pc:sldMk cId="1786689658" sldId="263"/>
        </pc:sldMkLst>
        <pc:spChg chg="mod">
          <ac:chgData name="GREEN, EMILY" userId="59f824d5-9a60-4734-8caa-2f7d8b4941b0" providerId="ADAL" clId="{14B72DD9-DEA3-44DF-920A-DCD2F78A44C6}" dt="2024-08-07T19:15:46.310" v="79" actId="27636"/>
          <ac:spMkLst>
            <pc:docMk/>
            <pc:sldMk cId="1786689658" sldId="263"/>
            <ac:spMk id="2" creationId="{DAFE9398-19A5-8418-C7FB-F75357E466F6}"/>
          </ac:spMkLst>
        </pc:spChg>
        <pc:spChg chg="add mod">
          <ac:chgData name="GREEN, EMILY" userId="59f824d5-9a60-4734-8caa-2f7d8b4941b0" providerId="ADAL" clId="{14B72DD9-DEA3-44DF-920A-DCD2F78A44C6}" dt="2024-08-07T19:25:17.893" v="120" actId="313"/>
          <ac:spMkLst>
            <pc:docMk/>
            <pc:sldMk cId="1786689658" sldId="263"/>
            <ac:spMk id="4" creationId="{2E15D204-BBC3-3846-3432-48B78DFC0805}"/>
          </ac:spMkLst>
        </pc:spChg>
      </pc:sldChg>
      <pc:sldChg chg="new del ord">
        <pc:chgData name="GREEN, EMILY" userId="59f824d5-9a60-4734-8caa-2f7d8b4941b0" providerId="ADAL" clId="{14B72DD9-DEA3-44DF-920A-DCD2F78A44C6}" dt="2024-08-07T19:21:28.798" v="115" actId="47"/>
        <pc:sldMkLst>
          <pc:docMk/>
          <pc:sldMk cId="2010516044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615E1-C835-829C-3669-44B509AE0E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D872CE-A28F-F30D-41A5-21BD1C77B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F4CD4-3CE8-EFF0-1195-DF1AA6FC6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54F2-EE24-4CE0-97A2-96719B5D67B6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90B53-C8BE-F790-3195-F55BE4FE0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4A1D6-1C2E-37FA-CC6C-BE71945DB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084D-F8D8-41DF-8373-EBDBE0521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1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4EADE-9414-5C15-CA86-097A37A7A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13267B-FC92-1B90-910B-2EA79A8B4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38AEA-5C5F-E3A7-928A-0FD2B6763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54F2-EE24-4CE0-97A2-96719B5D67B6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FFEFF-08CD-E797-055C-EE2B389E4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EB85C-94B5-44BA-CC75-996AB68E8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084D-F8D8-41DF-8373-EBDBE0521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1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4D09A-994F-E3FA-5718-E55CE0464F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6B1318-63E0-850C-CCD7-1041F99A5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8C87C-D465-C8C3-8D97-3F2AD8565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54F2-EE24-4CE0-97A2-96719B5D67B6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D3683-1352-08E2-C485-A01AB25AF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2B3E1-7FD8-DE5E-96CD-363610511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084D-F8D8-41DF-8373-EBDBE0521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3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2171B-7D5F-06BD-CDCF-ADC1AE74B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ED51D-AC4B-47F4-B46C-9991C1AB0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B8E10-730A-0315-77E9-E63CC7B85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54F2-EE24-4CE0-97A2-96719B5D67B6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10CA9-5E80-D057-BDA3-7BE546B81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FD9A6-6D6F-190C-A872-5F53EBAAA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084D-F8D8-41DF-8373-EBDBE0521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7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440F8-2349-27C2-E48D-96ACF6F66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8EE59-20CE-CD3D-7623-795A5E6DE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2F58D-C5EE-0DA2-E508-0437EC182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54F2-EE24-4CE0-97A2-96719B5D67B6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D4EC0-717F-9175-A04A-96DE282FD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60512-39DE-C7D6-FA24-8FB4FE529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084D-F8D8-41DF-8373-EBDBE0521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93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D63E0-38E9-08BC-F88B-76DE2142D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514D5-6CFD-9B9D-79B1-520FF365AA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77797F-33BC-1C76-895B-66720CD2D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1B6F40-2135-02AC-EF81-7D6091AE8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54F2-EE24-4CE0-97A2-96719B5D67B6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A5EA6D-B178-2AD9-8E29-63B65BA3E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5CC59-8BB7-C700-8BAF-1CA7C6AD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084D-F8D8-41DF-8373-EBDBE0521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38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6D0E3-5E95-3998-3F73-F6E964B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28FA55-909D-606D-9C7E-8B2D27FAC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9E1862-2EE8-0145-6E81-DA3D3B9A3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943C83-4079-2CCF-55E9-9E5E2B0796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11E896-0027-3578-2FE5-A21506CCE6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46D7E3-D27B-8FD5-873D-677E34DA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54F2-EE24-4CE0-97A2-96719B5D67B6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06DFDE-7BB2-CE21-72EF-F07EE9275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38B539-B5D4-4035-FB94-BE68D75D1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084D-F8D8-41DF-8373-EBDBE0521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51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798CE-6E08-68C2-C4E4-DFD96F2B3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97F6C6-CD68-FE42-9F22-B63868B4D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54F2-EE24-4CE0-97A2-96719B5D67B6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FC125A-6333-DE92-A293-8F3270894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4DF4C7-264D-1E98-9F22-B9B8206A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084D-F8D8-41DF-8373-EBDBE0521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8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52E444-F33E-EC2F-793B-FB5E5193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54F2-EE24-4CE0-97A2-96719B5D67B6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6FC559-3DC5-19CC-81F6-836F1300D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50060F-E0CF-C8E3-56FD-5EBE0EFB2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084D-F8D8-41DF-8373-EBDBE0521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45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87ABD-46B2-DE07-FFA6-CA7ED142D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09776-DE04-0AEE-F109-F9D00C052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A6D36-F2B7-4B4A-1A9B-CFDFB701E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E0019-07FD-7227-B6E8-3809A203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54F2-EE24-4CE0-97A2-96719B5D67B6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51B55-3C70-1EFD-3D8B-185C37230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D066C-92AF-4771-79BE-A71FDD53B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084D-F8D8-41DF-8373-EBDBE0521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08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EC82E-5625-AE93-CE52-0C8C40977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7E43DE-59D2-DBBF-E30C-2A9C3A1906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623C1-47E5-D58E-B404-DB99721AC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C9AF5B-96EE-2C05-AE9D-A48A3388D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54F2-EE24-4CE0-97A2-96719B5D67B6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ABB61-F292-ED46-6F7F-F5CD12F63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683FD8-55B6-886F-1FC4-B4A5FBEAB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084D-F8D8-41DF-8373-EBDBE0521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14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9B72BB-161A-ADE3-E518-6D425730F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842C30-9AA6-5482-A93E-D01318A8D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F74A2-645D-81B8-6416-AF31FE9100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54F2-EE24-4CE0-97A2-96719B5D67B6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9B3D2-83F2-4CA7-5AAA-FCE59D3A88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55165-F2B4-A728-7E80-357F81F27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0084D-F8D8-41DF-8373-EBDBE0521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0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4024D9-B029-DA8F-0FD7-359DC88CE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Enlightenment Ideals?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8A8EA1-D2CA-F53D-D054-BB73FD4C1A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65" y="1991611"/>
            <a:ext cx="11145469" cy="287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141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4024D9-B029-DA8F-0FD7-359DC88CE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Enlightenment Ideals?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78C610-8977-BF17-0DDE-440678836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174" y="2219435"/>
            <a:ext cx="11683652" cy="217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438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4024D9-B029-DA8F-0FD7-359DC88CE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Enlightenment Ideals?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ED3961-94EC-54C0-095D-9E6FC7EDA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684" y="2084760"/>
            <a:ext cx="11540177" cy="2887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475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4024D9-B029-DA8F-0FD7-359DC88CE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Enlightenment Ideals?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8DFB66-CD81-CC13-E4AC-9BC8BBDAD8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544" y="1925602"/>
            <a:ext cx="10479648" cy="299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248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4024D9-B029-DA8F-0FD7-359DC88CE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Enlightenment Ideals?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4EBADF-DF10-A20B-9538-A3ABFEBF5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809" y="1690688"/>
            <a:ext cx="11202923" cy="394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532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4024D9-B029-DA8F-0FD7-359DC88CE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Enlightenment Ideals?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A7E483-9B4D-E862-EEBF-56B20F28F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694" y="1700667"/>
            <a:ext cx="10946106" cy="345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957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4024D9-B029-DA8F-0FD7-359DC88CE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Enlightenment Ideals?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7FFADD-1F49-FF66-D1A5-4B0722964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08" y="2156395"/>
            <a:ext cx="11575941" cy="323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021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9398-19A5-8418-C7FB-F75357E46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Exit Ticket: Respond to the prompts below.  </a:t>
            </a:r>
            <a:b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15D204-BBC3-3846-3432-48B78DFC0805}"/>
              </a:ext>
            </a:extLst>
          </p:cNvPr>
          <p:cNvSpPr txBox="1"/>
          <p:nvPr/>
        </p:nvSpPr>
        <p:spPr>
          <a:xfrm>
            <a:off x="571072" y="1779425"/>
            <a:ext cx="10515600" cy="42155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did the Enlightenment influence Delawarean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s’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beliefs about government? Use ONE Enlightenment ideal and ONE document to support your response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think the history of British tyranny and the Enlightenment might influence the American system of government after independence? </a:t>
            </a:r>
          </a:p>
        </p:txBody>
      </p:sp>
    </p:spTree>
    <p:extLst>
      <p:ext uri="{BB962C8B-B14F-4D97-AF65-F5344CB8AC3E}">
        <p14:creationId xmlns:p14="http://schemas.microsoft.com/office/powerpoint/2010/main" val="1786689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76</Words>
  <Application>Microsoft Office PowerPoint</Application>
  <PresentationFormat>Widescreen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Enlightenment Ideals?</vt:lpstr>
      <vt:lpstr>Enlightenment Ideals?</vt:lpstr>
      <vt:lpstr>Enlightenment Ideals?</vt:lpstr>
      <vt:lpstr>Enlightenment Ideals?</vt:lpstr>
      <vt:lpstr>Enlightenment Ideals?</vt:lpstr>
      <vt:lpstr>Enlightenment Ideals?</vt:lpstr>
      <vt:lpstr>Enlightenment Ideals?</vt:lpstr>
      <vt:lpstr>Exit Ticket: Respond to the prompts below.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Enlightenment Ideals?</dc:title>
  <dc:creator>GREEN, EMILY</dc:creator>
  <cp:lastModifiedBy>GREEN, EMILY</cp:lastModifiedBy>
  <cp:revision>1</cp:revision>
  <dcterms:created xsi:type="dcterms:W3CDTF">2024-08-07T19:06:37Z</dcterms:created>
  <dcterms:modified xsi:type="dcterms:W3CDTF">2024-08-07T19:25:27Z</dcterms:modified>
</cp:coreProperties>
</file>