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3" r:id="rId3"/>
    <p:sldId id="260" r:id="rId4"/>
    <p:sldId id="257" r:id="rId5"/>
    <p:sldId id="258" r:id="rId6"/>
    <p:sldId id="259"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CC8EB-17B1-46E3-8385-3D72AF9227C7}" v="10" dt="2025-06-02T12:28:17.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2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D05F3-F8F5-4AF8-9900-20B299B48D8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BF52210-4AEF-4FBD-BB7A-55E03280AF9C}">
      <dgm:prSet/>
      <dgm:spPr/>
      <dgm:t>
        <a:bodyPr/>
        <a:lstStyle/>
        <a:p>
          <a:r>
            <a:rPr lang="en-US"/>
            <a:t>Each group will start with 1 “clue” (a primary or secondary source) </a:t>
          </a:r>
        </a:p>
      </dgm:t>
    </dgm:pt>
    <dgm:pt modelId="{E2ACEAA3-AEEE-478C-9E60-1B455273BBEF}" type="parTrans" cxnId="{20B864EE-51E2-4D1C-918C-4E82A26BD311}">
      <dgm:prSet/>
      <dgm:spPr/>
      <dgm:t>
        <a:bodyPr/>
        <a:lstStyle/>
        <a:p>
          <a:endParaRPr lang="en-US"/>
        </a:p>
      </dgm:t>
    </dgm:pt>
    <dgm:pt modelId="{23900921-4C63-4CD0-9812-17A729F0335A}" type="sibTrans" cxnId="{20B864EE-51E2-4D1C-918C-4E82A26BD311}">
      <dgm:prSet/>
      <dgm:spPr/>
      <dgm:t>
        <a:bodyPr/>
        <a:lstStyle/>
        <a:p>
          <a:endParaRPr lang="en-US"/>
        </a:p>
      </dgm:t>
    </dgm:pt>
    <dgm:pt modelId="{9B006C96-D797-4B48-B1B0-1C87ADF5624E}">
      <dgm:prSet/>
      <dgm:spPr/>
      <dgm:t>
        <a:bodyPr/>
        <a:lstStyle/>
        <a:p>
          <a:r>
            <a:rPr lang="en-US"/>
            <a:t>You must match the source to the correct form of civic participation</a:t>
          </a:r>
        </a:p>
      </dgm:t>
    </dgm:pt>
    <dgm:pt modelId="{91BE7D4B-18A8-41DC-B0CD-01008EF87AFA}" type="parTrans" cxnId="{5D4485E7-9C1C-49EF-AD09-CB46A6DA51C7}">
      <dgm:prSet/>
      <dgm:spPr/>
      <dgm:t>
        <a:bodyPr/>
        <a:lstStyle/>
        <a:p>
          <a:endParaRPr lang="en-US"/>
        </a:p>
      </dgm:t>
    </dgm:pt>
    <dgm:pt modelId="{86BABD5F-E3B1-40C3-800E-6782204A1AA8}" type="sibTrans" cxnId="{5D4485E7-9C1C-49EF-AD09-CB46A6DA51C7}">
      <dgm:prSet/>
      <dgm:spPr/>
      <dgm:t>
        <a:bodyPr/>
        <a:lstStyle/>
        <a:p>
          <a:endParaRPr lang="en-US"/>
        </a:p>
      </dgm:t>
    </dgm:pt>
    <dgm:pt modelId="{83076CC4-2238-4016-8BD9-C3A6DD63C6FA}">
      <dgm:prSet/>
      <dgm:spPr/>
      <dgm:t>
        <a:bodyPr/>
        <a:lstStyle/>
        <a:p>
          <a:r>
            <a:rPr lang="en-US"/>
            <a:t>Check with TEACHER before you stick the source to the civic participation poster</a:t>
          </a:r>
        </a:p>
      </dgm:t>
    </dgm:pt>
    <dgm:pt modelId="{5C442D14-8E89-400A-B52B-2BA312DB860B}" type="parTrans" cxnId="{6767512C-5E79-40B8-B8C1-9C98056C4E62}">
      <dgm:prSet/>
      <dgm:spPr/>
      <dgm:t>
        <a:bodyPr/>
        <a:lstStyle/>
        <a:p>
          <a:endParaRPr lang="en-US"/>
        </a:p>
      </dgm:t>
    </dgm:pt>
    <dgm:pt modelId="{C5192E05-B6F0-4FE2-B76F-D955B90B139E}" type="sibTrans" cxnId="{6767512C-5E79-40B8-B8C1-9C98056C4E62}">
      <dgm:prSet/>
      <dgm:spPr/>
      <dgm:t>
        <a:bodyPr/>
        <a:lstStyle/>
        <a:p>
          <a:endParaRPr lang="en-US"/>
        </a:p>
      </dgm:t>
    </dgm:pt>
    <dgm:pt modelId="{D806A709-7365-4A32-8A7F-B513EA60CF31}">
      <dgm:prSet/>
      <dgm:spPr/>
      <dgm:t>
        <a:bodyPr/>
        <a:lstStyle/>
        <a:p>
          <a:r>
            <a:rPr lang="en-US"/>
            <a:t>If you correctly ID the source, you will receive your next clue</a:t>
          </a:r>
        </a:p>
      </dgm:t>
    </dgm:pt>
    <dgm:pt modelId="{1A4BF558-9013-46A1-83CA-EE5A5595CEC8}" type="parTrans" cxnId="{C0FD1BDB-BB78-4381-B8BA-8B3DA407F3B4}">
      <dgm:prSet/>
      <dgm:spPr/>
      <dgm:t>
        <a:bodyPr/>
        <a:lstStyle/>
        <a:p>
          <a:endParaRPr lang="en-US"/>
        </a:p>
      </dgm:t>
    </dgm:pt>
    <dgm:pt modelId="{0F460A4A-C5D9-47EB-B233-C94058F1353B}" type="sibTrans" cxnId="{C0FD1BDB-BB78-4381-B8BA-8B3DA407F3B4}">
      <dgm:prSet/>
      <dgm:spPr/>
      <dgm:t>
        <a:bodyPr/>
        <a:lstStyle/>
        <a:p>
          <a:endParaRPr lang="en-US"/>
        </a:p>
      </dgm:t>
    </dgm:pt>
    <dgm:pt modelId="{60D68826-11F9-4482-A277-FC4CA5684BC8}">
      <dgm:prSet/>
      <dgm:spPr/>
      <dgm:t>
        <a:bodyPr/>
        <a:lstStyle/>
        <a:p>
          <a:r>
            <a:rPr lang="en-US"/>
            <a:t>There are 5 total for each group</a:t>
          </a:r>
        </a:p>
      </dgm:t>
    </dgm:pt>
    <dgm:pt modelId="{11175647-61A6-49BD-8DFA-55343958FBC4}" type="parTrans" cxnId="{81828FBD-144D-4FF8-8F51-89162FE668D8}">
      <dgm:prSet/>
      <dgm:spPr/>
      <dgm:t>
        <a:bodyPr/>
        <a:lstStyle/>
        <a:p>
          <a:endParaRPr lang="en-US"/>
        </a:p>
      </dgm:t>
    </dgm:pt>
    <dgm:pt modelId="{4E4DB39E-1BDC-446E-9BC8-C702D9197229}" type="sibTrans" cxnId="{81828FBD-144D-4FF8-8F51-89162FE668D8}">
      <dgm:prSet/>
      <dgm:spPr/>
      <dgm:t>
        <a:bodyPr/>
        <a:lstStyle/>
        <a:p>
          <a:endParaRPr lang="en-US"/>
        </a:p>
      </dgm:t>
    </dgm:pt>
    <dgm:pt modelId="{7D7E1CF4-48A6-4CCF-A478-D7F06B3779D8}">
      <dgm:prSet/>
      <dgm:spPr/>
      <dgm:t>
        <a:bodyPr/>
        <a:lstStyle/>
        <a:p>
          <a:r>
            <a:rPr lang="en-US"/>
            <a:t>Each source will come from a different from of civic participation. </a:t>
          </a:r>
        </a:p>
      </dgm:t>
    </dgm:pt>
    <dgm:pt modelId="{ACAABBAB-765A-4299-9A51-84AF6854723E}" type="parTrans" cxnId="{8E4615C7-C1FA-4E81-A614-DEFD968AA827}">
      <dgm:prSet/>
      <dgm:spPr/>
      <dgm:t>
        <a:bodyPr/>
        <a:lstStyle/>
        <a:p>
          <a:endParaRPr lang="en-US"/>
        </a:p>
      </dgm:t>
    </dgm:pt>
    <dgm:pt modelId="{FB15682B-7C2F-4552-927E-4A4946490FBE}" type="sibTrans" cxnId="{8E4615C7-C1FA-4E81-A614-DEFD968AA827}">
      <dgm:prSet/>
      <dgm:spPr/>
      <dgm:t>
        <a:bodyPr/>
        <a:lstStyle/>
        <a:p>
          <a:endParaRPr lang="en-US"/>
        </a:p>
      </dgm:t>
    </dgm:pt>
    <dgm:pt modelId="{3486D663-8762-467A-B04F-73720158B405}">
      <dgm:prSet/>
      <dgm:spPr/>
      <dgm:t>
        <a:bodyPr/>
        <a:lstStyle/>
        <a:p>
          <a:r>
            <a:rPr lang="en-US"/>
            <a:t>Once you have used that form, you cannot use it again.</a:t>
          </a:r>
        </a:p>
      </dgm:t>
    </dgm:pt>
    <dgm:pt modelId="{F0E545C4-5814-44FB-BB87-C130EA39DE9B}" type="parTrans" cxnId="{DB219E9E-3DA7-464E-B047-0DFD702EE7F8}">
      <dgm:prSet/>
      <dgm:spPr/>
      <dgm:t>
        <a:bodyPr/>
        <a:lstStyle/>
        <a:p>
          <a:endParaRPr lang="en-US"/>
        </a:p>
      </dgm:t>
    </dgm:pt>
    <dgm:pt modelId="{FFCC863E-0FED-4B8A-9AB2-741A8EA9565F}" type="sibTrans" cxnId="{DB219E9E-3DA7-464E-B047-0DFD702EE7F8}">
      <dgm:prSet/>
      <dgm:spPr/>
      <dgm:t>
        <a:bodyPr/>
        <a:lstStyle/>
        <a:p>
          <a:endParaRPr lang="en-US"/>
        </a:p>
      </dgm:t>
    </dgm:pt>
    <dgm:pt modelId="{98745880-CBC5-4719-8B33-FC8CA61CA207}">
      <dgm:prSet/>
      <dgm:spPr/>
      <dgm:t>
        <a:bodyPr/>
        <a:lstStyle/>
        <a:p>
          <a:r>
            <a:rPr lang="en-US"/>
            <a:t>First group done with COMPLETE GRAPHIC ORGANIZERS wins!!!! </a:t>
          </a:r>
        </a:p>
      </dgm:t>
    </dgm:pt>
    <dgm:pt modelId="{4FD8E58F-E1FB-419A-A8F6-4B39F0AFD65B}" type="parTrans" cxnId="{4BD5353E-C408-49D6-A2C7-46BD3543F6E7}">
      <dgm:prSet/>
      <dgm:spPr/>
      <dgm:t>
        <a:bodyPr/>
        <a:lstStyle/>
        <a:p>
          <a:endParaRPr lang="en-US"/>
        </a:p>
      </dgm:t>
    </dgm:pt>
    <dgm:pt modelId="{57DE55FD-272B-4619-812E-A50FBF458C1F}" type="sibTrans" cxnId="{4BD5353E-C408-49D6-A2C7-46BD3543F6E7}">
      <dgm:prSet/>
      <dgm:spPr/>
      <dgm:t>
        <a:bodyPr/>
        <a:lstStyle/>
        <a:p>
          <a:endParaRPr lang="en-US"/>
        </a:p>
      </dgm:t>
    </dgm:pt>
    <dgm:pt modelId="{4AF1CB15-C075-4B7C-849B-CF66EAE45E96}" type="pres">
      <dgm:prSet presAssocID="{6B7D05F3-F8F5-4AF8-9900-20B299B48D8B}" presName="root" presStyleCnt="0">
        <dgm:presLayoutVars>
          <dgm:dir/>
          <dgm:resizeHandles val="exact"/>
        </dgm:presLayoutVars>
      </dgm:prSet>
      <dgm:spPr/>
    </dgm:pt>
    <dgm:pt modelId="{F4106540-ABA3-43D5-9670-7FC4EF2661D5}" type="pres">
      <dgm:prSet presAssocID="{7BF52210-4AEF-4FBD-BB7A-55E03280AF9C}" presName="compNode" presStyleCnt="0"/>
      <dgm:spPr/>
    </dgm:pt>
    <dgm:pt modelId="{2553B538-E5DD-457F-9E17-7B61476DC82B}" type="pres">
      <dgm:prSet presAssocID="{7BF52210-4AEF-4FBD-BB7A-55E03280AF9C}" presName="bgRect" presStyleLbl="bgShp" presStyleIdx="0" presStyleCnt="4"/>
      <dgm:spPr/>
    </dgm:pt>
    <dgm:pt modelId="{A3A4B070-ED8D-4E95-B6A7-05E4BFEA000A}" type="pres">
      <dgm:prSet presAssocID="{7BF52210-4AEF-4FBD-BB7A-55E03280AF9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ze"/>
        </a:ext>
      </dgm:extLst>
    </dgm:pt>
    <dgm:pt modelId="{BEA2B2FF-C15B-494C-97AB-8934016E5266}" type="pres">
      <dgm:prSet presAssocID="{7BF52210-4AEF-4FBD-BB7A-55E03280AF9C}" presName="spaceRect" presStyleCnt="0"/>
      <dgm:spPr/>
    </dgm:pt>
    <dgm:pt modelId="{F8BCCE53-E537-4EE2-8C4F-32B72C7AC037}" type="pres">
      <dgm:prSet presAssocID="{7BF52210-4AEF-4FBD-BB7A-55E03280AF9C}" presName="parTx" presStyleLbl="revTx" presStyleIdx="0" presStyleCnt="6">
        <dgm:presLayoutVars>
          <dgm:chMax val="0"/>
          <dgm:chPref val="0"/>
        </dgm:presLayoutVars>
      </dgm:prSet>
      <dgm:spPr/>
    </dgm:pt>
    <dgm:pt modelId="{8D9373BE-9EAC-46B4-8BBB-8FC5A68B6D69}" type="pres">
      <dgm:prSet presAssocID="{23900921-4C63-4CD0-9812-17A729F0335A}" presName="sibTrans" presStyleCnt="0"/>
      <dgm:spPr/>
    </dgm:pt>
    <dgm:pt modelId="{26635E0E-6B5F-453E-A724-ED264389BF0C}" type="pres">
      <dgm:prSet presAssocID="{9B006C96-D797-4B48-B1B0-1C87ADF5624E}" presName="compNode" presStyleCnt="0"/>
      <dgm:spPr/>
    </dgm:pt>
    <dgm:pt modelId="{7BE8E4E9-C8B2-4B7C-9B78-DBCE137C4745}" type="pres">
      <dgm:prSet presAssocID="{9B006C96-D797-4B48-B1B0-1C87ADF5624E}" presName="bgRect" presStyleLbl="bgShp" presStyleIdx="1" presStyleCnt="4"/>
      <dgm:spPr/>
    </dgm:pt>
    <dgm:pt modelId="{F8EFB560-B4B0-45C8-8E3A-43E5FB26CAEB}" type="pres">
      <dgm:prSet presAssocID="{9B006C96-D797-4B48-B1B0-1C87ADF5624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802C947E-497A-4C13-88E2-205B43A11CDF}" type="pres">
      <dgm:prSet presAssocID="{9B006C96-D797-4B48-B1B0-1C87ADF5624E}" presName="spaceRect" presStyleCnt="0"/>
      <dgm:spPr/>
    </dgm:pt>
    <dgm:pt modelId="{942E6ED4-79D9-4179-B6FF-622A59A67BEC}" type="pres">
      <dgm:prSet presAssocID="{9B006C96-D797-4B48-B1B0-1C87ADF5624E}" presName="parTx" presStyleLbl="revTx" presStyleIdx="1" presStyleCnt="6">
        <dgm:presLayoutVars>
          <dgm:chMax val="0"/>
          <dgm:chPref val="0"/>
        </dgm:presLayoutVars>
      </dgm:prSet>
      <dgm:spPr/>
    </dgm:pt>
    <dgm:pt modelId="{7EA1F084-4B85-452F-8C31-EA0C1D58F86B}" type="pres">
      <dgm:prSet presAssocID="{9B006C96-D797-4B48-B1B0-1C87ADF5624E}" presName="desTx" presStyleLbl="revTx" presStyleIdx="2" presStyleCnt="6">
        <dgm:presLayoutVars/>
      </dgm:prSet>
      <dgm:spPr/>
    </dgm:pt>
    <dgm:pt modelId="{BEA5AC96-8C89-4D57-B741-58004497C847}" type="pres">
      <dgm:prSet presAssocID="{86BABD5F-E3B1-40C3-800E-6782204A1AA8}" presName="sibTrans" presStyleCnt="0"/>
      <dgm:spPr/>
    </dgm:pt>
    <dgm:pt modelId="{BC13CD69-E087-422F-86F7-0862B76AB78F}" type="pres">
      <dgm:prSet presAssocID="{D806A709-7365-4A32-8A7F-B513EA60CF31}" presName="compNode" presStyleCnt="0"/>
      <dgm:spPr/>
    </dgm:pt>
    <dgm:pt modelId="{700D9EE1-9EA2-42FC-8BB0-EA82F16CC092}" type="pres">
      <dgm:prSet presAssocID="{D806A709-7365-4A32-8A7F-B513EA60CF31}" presName="bgRect" presStyleLbl="bgShp" presStyleIdx="2" presStyleCnt="4"/>
      <dgm:spPr/>
    </dgm:pt>
    <dgm:pt modelId="{98C91ADB-E168-415C-81BD-C020E40BAA32}" type="pres">
      <dgm:prSet presAssocID="{D806A709-7365-4A32-8A7F-B513EA60CF3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otes"/>
        </a:ext>
      </dgm:extLst>
    </dgm:pt>
    <dgm:pt modelId="{8B69419B-289B-40F5-BFD3-90F0F50FAEEB}" type="pres">
      <dgm:prSet presAssocID="{D806A709-7365-4A32-8A7F-B513EA60CF31}" presName="spaceRect" presStyleCnt="0"/>
      <dgm:spPr/>
    </dgm:pt>
    <dgm:pt modelId="{C14B0381-75C1-47B1-995F-7E40FFF4B8C5}" type="pres">
      <dgm:prSet presAssocID="{D806A709-7365-4A32-8A7F-B513EA60CF31}" presName="parTx" presStyleLbl="revTx" presStyleIdx="3" presStyleCnt="6">
        <dgm:presLayoutVars>
          <dgm:chMax val="0"/>
          <dgm:chPref val="0"/>
        </dgm:presLayoutVars>
      </dgm:prSet>
      <dgm:spPr/>
    </dgm:pt>
    <dgm:pt modelId="{047612E1-D1A7-41EA-82BD-492A54817921}" type="pres">
      <dgm:prSet presAssocID="{D806A709-7365-4A32-8A7F-B513EA60CF31}" presName="desTx" presStyleLbl="revTx" presStyleIdx="4" presStyleCnt="6">
        <dgm:presLayoutVars/>
      </dgm:prSet>
      <dgm:spPr/>
    </dgm:pt>
    <dgm:pt modelId="{3DAC5D9C-8A1F-484D-BA63-D02C16AC28DF}" type="pres">
      <dgm:prSet presAssocID="{0F460A4A-C5D9-47EB-B233-C94058F1353B}" presName="sibTrans" presStyleCnt="0"/>
      <dgm:spPr/>
    </dgm:pt>
    <dgm:pt modelId="{FC572491-E8F6-4083-84E3-86483613CBF0}" type="pres">
      <dgm:prSet presAssocID="{98745880-CBC5-4719-8B33-FC8CA61CA207}" presName="compNode" presStyleCnt="0"/>
      <dgm:spPr/>
    </dgm:pt>
    <dgm:pt modelId="{3ED9D7A7-A221-4982-A0EC-D8036D660D4A}" type="pres">
      <dgm:prSet presAssocID="{98745880-CBC5-4719-8B33-FC8CA61CA207}" presName="bgRect" presStyleLbl="bgShp" presStyleIdx="3" presStyleCnt="4"/>
      <dgm:spPr/>
    </dgm:pt>
    <dgm:pt modelId="{7973C993-4936-417B-A560-FE9C9FEC3391}" type="pres">
      <dgm:prSet presAssocID="{98745880-CBC5-4719-8B33-FC8CA61CA20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ard Room"/>
        </a:ext>
      </dgm:extLst>
    </dgm:pt>
    <dgm:pt modelId="{908E9860-9933-407F-AF06-7698CE1052AB}" type="pres">
      <dgm:prSet presAssocID="{98745880-CBC5-4719-8B33-FC8CA61CA207}" presName="spaceRect" presStyleCnt="0"/>
      <dgm:spPr/>
    </dgm:pt>
    <dgm:pt modelId="{50FF25E3-086E-4E22-A4CF-D64687D2BF5F}" type="pres">
      <dgm:prSet presAssocID="{98745880-CBC5-4719-8B33-FC8CA61CA207}" presName="parTx" presStyleLbl="revTx" presStyleIdx="5" presStyleCnt="6">
        <dgm:presLayoutVars>
          <dgm:chMax val="0"/>
          <dgm:chPref val="0"/>
        </dgm:presLayoutVars>
      </dgm:prSet>
      <dgm:spPr/>
    </dgm:pt>
  </dgm:ptLst>
  <dgm:cxnLst>
    <dgm:cxn modelId="{D2EC6207-20FF-4FC0-92BD-9605476A83CB}" type="presOf" srcId="{7BF52210-4AEF-4FBD-BB7A-55E03280AF9C}" destId="{F8BCCE53-E537-4EE2-8C4F-32B72C7AC037}" srcOrd="0" destOrd="0" presId="urn:microsoft.com/office/officeart/2018/2/layout/IconVerticalSolidList"/>
    <dgm:cxn modelId="{AA91C711-955E-4635-BAB7-F975CECDDFF2}" type="presOf" srcId="{6B7D05F3-F8F5-4AF8-9900-20B299B48D8B}" destId="{4AF1CB15-C075-4B7C-849B-CF66EAE45E96}" srcOrd="0" destOrd="0" presId="urn:microsoft.com/office/officeart/2018/2/layout/IconVerticalSolidList"/>
    <dgm:cxn modelId="{560AE11C-583E-4335-949B-3C0A6889B743}" type="presOf" srcId="{D806A709-7365-4A32-8A7F-B513EA60CF31}" destId="{C14B0381-75C1-47B1-995F-7E40FFF4B8C5}" srcOrd="0" destOrd="0" presId="urn:microsoft.com/office/officeart/2018/2/layout/IconVerticalSolidList"/>
    <dgm:cxn modelId="{6767512C-5E79-40B8-B8C1-9C98056C4E62}" srcId="{9B006C96-D797-4B48-B1B0-1C87ADF5624E}" destId="{83076CC4-2238-4016-8BD9-C3A6DD63C6FA}" srcOrd="0" destOrd="0" parTransId="{5C442D14-8E89-400A-B52B-2BA312DB860B}" sibTransId="{C5192E05-B6F0-4FE2-B76F-D955B90B139E}"/>
    <dgm:cxn modelId="{98F45337-A7A6-44B5-8E43-1F6A112591F8}" type="presOf" srcId="{9B006C96-D797-4B48-B1B0-1C87ADF5624E}" destId="{942E6ED4-79D9-4179-B6FF-622A59A67BEC}" srcOrd="0" destOrd="0" presId="urn:microsoft.com/office/officeart/2018/2/layout/IconVerticalSolidList"/>
    <dgm:cxn modelId="{4BD5353E-C408-49D6-A2C7-46BD3543F6E7}" srcId="{6B7D05F3-F8F5-4AF8-9900-20B299B48D8B}" destId="{98745880-CBC5-4719-8B33-FC8CA61CA207}" srcOrd="3" destOrd="0" parTransId="{4FD8E58F-E1FB-419A-A8F6-4B39F0AFD65B}" sibTransId="{57DE55FD-272B-4619-812E-A50FBF458C1F}"/>
    <dgm:cxn modelId="{A4D63148-217F-45C4-987C-91ADD8C0473D}" type="presOf" srcId="{7D7E1CF4-48A6-4CCF-A478-D7F06B3779D8}" destId="{047612E1-D1A7-41EA-82BD-492A54817921}" srcOrd="0" destOrd="1" presId="urn:microsoft.com/office/officeart/2018/2/layout/IconVerticalSolidList"/>
    <dgm:cxn modelId="{96E95754-2341-4591-843E-9DFFD71BB1FA}" type="presOf" srcId="{83076CC4-2238-4016-8BD9-C3A6DD63C6FA}" destId="{7EA1F084-4B85-452F-8C31-EA0C1D58F86B}" srcOrd="0" destOrd="0" presId="urn:microsoft.com/office/officeart/2018/2/layout/IconVerticalSolidList"/>
    <dgm:cxn modelId="{F16C6881-21AE-4DB2-91AD-7920B9906E40}" type="presOf" srcId="{60D68826-11F9-4482-A277-FC4CA5684BC8}" destId="{047612E1-D1A7-41EA-82BD-492A54817921}" srcOrd="0" destOrd="0" presId="urn:microsoft.com/office/officeart/2018/2/layout/IconVerticalSolidList"/>
    <dgm:cxn modelId="{3F7EA192-A460-44D9-8E80-A16291459B27}" type="presOf" srcId="{98745880-CBC5-4719-8B33-FC8CA61CA207}" destId="{50FF25E3-086E-4E22-A4CF-D64687D2BF5F}" srcOrd="0" destOrd="0" presId="urn:microsoft.com/office/officeart/2018/2/layout/IconVerticalSolidList"/>
    <dgm:cxn modelId="{DB219E9E-3DA7-464E-B047-0DFD702EE7F8}" srcId="{D806A709-7365-4A32-8A7F-B513EA60CF31}" destId="{3486D663-8762-467A-B04F-73720158B405}" srcOrd="2" destOrd="0" parTransId="{F0E545C4-5814-44FB-BB87-C130EA39DE9B}" sibTransId="{FFCC863E-0FED-4B8A-9AB2-741A8EA9565F}"/>
    <dgm:cxn modelId="{81828FBD-144D-4FF8-8F51-89162FE668D8}" srcId="{D806A709-7365-4A32-8A7F-B513EA60CF31}" destId="{60D68826-11F9-4482-A277-FC4CA5684BC8}" srcOrd="0" destOrd="0" parTransId="{11175647-61A6-49BD-8DFA-55343958FBC4}" sibTransId="{4E4DB39E-1BDC-446E-9BC8-C702D9197229}"/>
    <dgm:cxn modelId="{8E4615C7-C1FA-4E81-A614-DEFD968AA827}" srcId="{D806A709-7365-4A32-8A7F-B513EA60CF31}" destId="{7D7E1CF4-48A6-4CCF-A478-D7F06B3779D8}" srcOrd="1" destOrd="0" parTransId="{ACAABBAB-765A-4299-9A51-84AF6854723E}" sibTransId="{FB15682B-7C2F-4552-927E-4A4946490FBE}"/>
    <dgm:cxn modelId="{C0FD1BDB-BB78-4381-B8BA-8B3DA407F3B4}" srcId="{6B7D05F3-F8F5-4AF8-9900-20B299B48D8B}" destId="{D806A709-7365-4A32-8A7F-B513EA60CF31}" srcOrd="2" destOrd="0" parTransId="{1A4BF558-9013-46A1-83CA-EE5A5595CEC8}" sibTransId="{0F460A4A-C5D9-47EB-B233-C94058F1353B}"/>
    <dgm:cxn modelId="{5D4485E7-9C1C-49EF-AD09-CB46A6DA51C7}" srcId="{6B7D05F3-F8F5-4AF8-9900-20B299B48D8B}" destId="{9B006C96-D797-4B48-B1B0-1C87ADF5624E}" srcOrd="1" destOrd="0" parTransId="{91BE7D4B-18A8-41DC-B0CD-01008EF87AFA}" sibTransId="{86BABD5F-E3B1-40C3-800E-6782204A1AA8}"/>
    <dgm:cxn modelId="{20B864EE-51E2-4D1C-918C-4E82A26BD311}" srcId="{6B7D05F3-F8F5-4AF8-9900-20B299B48D8B}" destId="{7BF52210-4AEF-4FBD-BB7A-55E03280AF9C}" srcOrd="0" destOrd="0" parTransId="{E2ACEAA3-AEEE-478C-9E60-1B455273BBEF}" sibTransId="{23900921-4C63-4CD0-9812-17A729F0335A}"/>
    <dgm:cxn modelId="{2A758DFF-7284-46D3-AD9E-99A2FF9A3E0F}" type="presOf" srcId="{3486D663-8762-467A-B04F-73720158B405}" destId="{047612E1-D1A7-41EA-82BD-492A54817921}" srcOrd="0" destOrd="2" presId="urn:microsoft.com/office/officeart/2018/2/layout/IconVerticalSolidList"/>
    <dgm:cxn modelId="{13E49702-86BB-4D89-975C-54131CA06CAE}" type="presParOf" srcId="{4AF1CB15-C075-4B7C-849B-CF66EAE45E96}" destId="{F4106540-ABA3-43D5-9670-7FC4EF2661D5}" srcOrd="0" destOrd="0" presId="urn:microsoft.com/office/officeart/2018/2/layout/IconVerticalSolidList"/>
    <dgm:cxn modelId="{0D3267EE-D2E6-4B8B-BC0A-392B55E6141A}" type="presParOf" srcId="{F4106540-ABA3-43D5-9670-7FC4EF2661D5}" destId="{2553B538-E5DD-457F-9E17-7B61476DC82B}" srcOrd="0" destOrd="0" presId="urn:microsoft.com/office/officeart/2018/2/layout/IconVerticalSolidList"/>
    <dgm:cxn modelId="{C128F373-0EC1-4466-890C-C06FD89DF513}" type="presParOf" srcId="{F4106540-ABA3-43D5-9670-7FC4EF2661D5}" destId="{A3A4B070-ED8D-4E95-B6A7-05E4BFEA000A}" srcOrd="1" destOrd="0" presId="urn:microsoft.com/office/officeart/2018/2/layout/IconVerticalSolidList"/>
    <dgm:cxn modelId="{7C25F24C-30DD-4638-BFB7-CFDAE2D9DF05}" type="presParOf" srcId="{F4106540-ABA3-43D5-9670-7FC4EF2661D5}" destId="{BEA2B2FF-C15B-494C-97AB-8934016E5266}" srcOrd="2" destOrd="0" presId="urn:microsoft.com/office/officeart/2018/2/layout/IconVerticalSolidList"/>
    <dgm:cxn modelId="{BB51E4BB-84D1-4067-B1A7-4E204D98C3D2}" type="presParOf" srcId="{F4106540-ABA3-43D5-9670-7FC4EF2661D5}" destId="{F8BCCE53-E537-4EE2-8C4F-32B72C7AC037}" srcOrd="3" destOrd="0" presId="urn:microsoft.com/office/officeart/2018/2/layout/IconVerticalSolidList"/>
    <dgm:cxn modelId="{9505C844-A9AB-4643-BD13-5D302EB20584}" type="presParOf" srcId="{4AF1CB15-C075-4B7C-849B-CF66EAE45E96}" destId="{8D9373BE-9EAC-46B4-8BBB-8FC5A68B6D69}" srcOrd="1" destOrd="0" presId="urn:microsoft.com/office/officeart/2018/2/layout/IconVerticalSolidList"/>
    <dgm:cxn modelId="{CB51AEBD-1810-4900-B12D-2AB8E96D84D6}" type="presParOf" srcId="{4AF1CB15-C075-4B7C-849B-CF66EAE45E96}" destId="{26635E0E-6B5F-453E-A724-ED264389BF0C}" srcOrd="2" destOrd="0" presId="urn:microsoft.com/office/officeart/2018/2/layout/IconVerticalSolidList"/>
    <dgm:cxn modelId="{76488CBA-3757-48BE-ADE6-D73C7791DEE5}" type="presParOf" srcId="{26635E0E-6B5F-453E-A724-ED264389BF0C}" destId="{7BE8E4E9-C8B2-4B7C-9B78-DBCE137C4745}" srcOrd="0" destOrd="0" presId="urn:microsoft.com/office/officeart/2018/2/layout/IconVerticalSolidList"/>
    <dgm:cxn modelId="{8D646FBC-2574-45D0-B3EE-342559598456}" type="presParOf" srcId="{26635E0E-6B5F-453E-A724-ED264389BF0C}" destId="{F8EFB560-B4B0-45C8-8E3A-43E5FB26CAEB}" srcOrd="1" destOrd="0" presId="urn:microsoft.com/office/officeart/2018/2/layout/IconVerticalSolidList"/>
    <dgm:cxn modelId="{D7962046-49C9-4F4E-BB62-192E06978927}" type="presParOf" srcId="{26635E0E-6B5F-453E-A724-ED264389BF0C}" destId="{802C947E-497A-4C13-88E2-205B43A11CDF}" srcOrd="2" destOrd="0" presId="urn:microsoft.com/office/officeart/2018/2/layout/IconVerticalSolidList"/>
    <dgm:cxn modelId="{06AC8DFB-BE3C-4CB4-BC7F-079BA7D1B206}" type="presParOf" srcId="{26635E0E-6B5F-453E-A724-ED264389BF0C}" destId="{942E6ED4-79D9-4179-B6FF-622A59A67BEC}" srcOrd="3" destOrd="0" presId="urn:microsoft.com/office/officeart/2018/2/layout/IconVerticalSolidList"/>
    <dgm:cxn modelId="{94A64910-945F-452A-8DF0-ED8642DEC649}" type="presParOf" srcId="{26635E0E-6B5F-453E-A724-ED264389BF0C}" destId="{7EA1F084-4B85-452F-8C31-EA0C1D58F86B}" srcOrd="4" destOrd="0" presId="urn:microsoft.com/office/officeart/2018/2/layout/IconVerticalSolidList"/>
    <dgm:cxn modelId="{A6571CFA-8DA3-40A3-85BD-D486F092B6F5}" type="presParOf" srcId="{4AF1CB15-C075-4B7C-849B-CF66EAE45E96}" destId="{BEA5AC96-8C89-4D57-B741-58004497C847}" srcOrd="3" destOrd="0" presId="urn:microsoft.com/office/officeart/2018/2/layout/IconVerticalSolidList"/>
    <dgm:cxn modelId="{CF8D708D-2ADB-490E-BBC2-C47F8CA5A05F}" type="presParOf" srcId="{4AF1CB15-C075-4B7C-849B-CF66EAE45E96}" destId="{BC13CD69-E087-422F-86F7-0862B76AB78F}" srcOrd="4" destOrd="0" presId="urn:microsoft.com/office/officeart/2018/2/layout/IconVerticalSolidList"/>
    <dgm:cxn modelId="{70AB06F6-3ECB-4FD6-AFF8-D750989A3529}" type="presParOf" srcId="{BC13CD69-E087-422F-86F7-0862B76AB78F}" destId="{700D9EE1-9EA2-42FC-8BB0-EA82F16CC092}" srcOrd="0" destOrd="0" presId="urn:microsoft.com/office/officeart/2018/2/layout/IconVerticalSolidList"/>
    <dgm:cxn modelId="{8D5D8B01-A5E6-4EDA-B0A9-74335FBB6316}" type="presParOf" srcId="{BC13CD69-E087-422F-86F7-0862B76AB78F}" destId="{98C91ADB-E168-415C-81BD-C020E40BAA32}" srcOrd="1" destOrd="0" presId="urn:microsoft.com/office/officeart/2018/2/layout/IconVerticalSolidList"/>
    <dgm:cxn modelId="{4B69357A-1756-4983-84DA-1A3B78C79BC8}" type="presParOf" srcId="{BC13CD69-E087-422F-86F7-0862B76AB78F}" destId="{8B69419B-289B-40F5-BFD3-90F0F50FAEEB}" srcOrd="2" destOrd="0" presId="urn:microsoft.com/office/officeart/2018/2/layout/IconVerticalSolidList"/>
    <dgm:cxn modelId="{2C40B57F-2E54-4083-B16E-B6383B959844}" type="presParOf" srcId="{BC13CD69-E087-422F-86F7-0862B76AB78F}" destId="{C14B0381-75C1-47B1-995F-7E40FFF4B8C5}" srcOrd="3" destOrd="0" presId="urn:microsoft.com/office/officeart/2018/2/layout/IconVerticalSolidList"/>
    <dgm:cxn modelId="{D3D15BA3-0D82-423C-803D-94C5005ACBA0}" type="presParOf" srcId="{BC13CD69-E087-422F-86F7-0862B76AB78F}" destId="{047612E1-D1A7-41EA-82BD-492A54817921}" srcOrd="4" destOrd="0" presId="urn:microsoft.com/office/officeart/2018/2/layout/IconVerticalSolidList"/>
    <dgm:cxn modelId="{8C38D95C-3AB3-4C26-8EF0-775F36001DE9}" type="presParOf" srcId="{4AF1CB15-C075-4B7C-849B-CF66EAE45E96}" destId="{3DAC5D9C-8A1F-484D-BA63-D02C16AC28DF}" srcOrd="5" destOrd="0" presId="urn:microsoft.com/office/officeart/2018/2/layout/IconVerticalSolidList"/>
    <dgm:cxn modelId="{BBB61505-1D19-4DF6-B8FF-E3880BB6D3A6}" type="presParOf" srcId="{4AF1CB15-C075-4B7C-849B-CF66EAE45E96}" destId="{FC572491-E8F6-4083-84E3-86483613CBF0}" srcOrd="6" destOrd="0" presId="urn:microsoft.com/office/officeart/2018/2/layout/IconVerticalSolidList"/>
    <dgm:cxn modelId="{B8CF60BE-1192-4668-8645-DEB5DE72F046}" type="presParOf" srcId="{FC572491-E8F6-4083-84E3-86483613CBF0}" destId="{3ED9D7A7-A221-4982-A0EC-D8036D660D4A}" srcOrd="0" destOrd="0" presId="urn:microsoft.com/office/officeart/2018/2/layout/IconVerticalSolidList"/>
    <dgm:cxn modelId="{ACBD2732-AB6E-4AA0-A8D1-E7308ADC9DE4}" type="presParOf" srcId="{FC572491-E8F6-4083-84E3-86483613CBF0}" destId="{7973C993-4936-417B-A560-FE9C9FEC3391}" srcOrd="1" destOrd="0" presId="urn:microsoft.com/office/officeart/2018/2/layout/IconVerticalSolidList"/>
    <dgm:cxn modelId="{22C7C736-A9E7-462C-9180-BCDA9829FB02}" type="presParOf" srcId="{FC572491-E8F6-4083-84E3-86483613CBF0}" destId="{908E9860-9933-407F-AF06-7698CE1052AB}" srcOrd="2" destOrd="0" presId="urn:microsoft.com/office/officeart/2018/2/layout/IconVerticalSolidList"/>
    <dgm:cxn modelId="{5AB02A96-3BD9-4CA9-B66F-1932EC95BFDF}" type="presParOf" srcId="{FC572491-E8F6-4083-84E3-86483613CBF0}" destId="{50FF25E3-086E-4E22-A4CF-D64687D2BF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3B538-E5DD-457F-9E17-7B61476DC82B}">
      <dsp:nvSpPr>
        <dsp:cNvPr id="0" name=""/>
        <dsp:cNvSpPr/>
      </dsp:nvSpPr>
      <dsp:spPr>
        <a:xfrm>
          <a:off x="0" y="1902"/>
          <a:ext cx="10506456" cy="964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A4B070-ED8D-4E95-B6A7-05E4BFEA000A}">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BCCE53-E537-4EE2-8C4F-32B72C7AC037}">
      <dsp:nvSpPr>
        <dsp:cNvPr id="0" name=""/>
        <dsp:cNvSpPr/>
      </dsp:nvSpPr>
      <dsp:spPr>
        <a:xfrm>
          <a:off x="1113940" y="190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a:t>Each group will start with 1 “clue” (a primary or secondary source) </a:t>
          </a:r>
        </a:p>
      </dsp:txBody>
      <dsp:txXfrm>
        <a:off x="1113940" y="1902"/>
        <a:ext cx="9392515" cy="964450"/>
      </dsp:txXfrm>
    </dsp:sp>
    <dsp:sp modelId="{7BE8E4E9-C8B2-4B7C-9B78-DBCE137C4745}">
      <dsp:nvSpPr>
        <dsp:cNvPr id="0" name=""/>
        <dsp:cNvSpPr/>
      </dsp:nvSpPr>
      <dsp:spPr>
        <a:xfrm>
          <a:off x="0" y="1207466"/>
          <a:ext cx="10506456" cy="964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EFB560-B4B0-45C8-8E3A-43E5FB26CAEB}">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2E6ED4-79D9-4179-B6FF-622A59A67BEC}">
      <dsp:nvSpPr>
        <dsp:cNvPr id="0" name=""/>
        <dsp:cNvSpPr/>
      </dsp:nvSpPr>
      <dsp:spPr>
        <a:xfrm>
          <a:off x="1113940" y="1207466"/>
          <a:ext cx="472790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a:t>You must match the source to the correct form of civic participation</a:t>
          </a:r>
        </a:p>
      </dsp:txBody>
      <dsp:txXfrm>
        <a:off x="1113940" y="1207466"/>
        <a:ext cx="4727905" cy="964450"/>
      </dsp:txXfrm>
    </dsp:sp>
    <dsp:sp modelId="{7EA1F084-4B85-452F-8C31-EA0C1D58F86B}">
      <dsp:nvSpPr>
        <dsp:cNvPr id="0" name=""/>
        <dsp:cNvSpPr/>
      </dsp:nvSpPr>
      <dsp:spPr>
        <a:xfrm>
          <a:off x="5841845" y="1207466"/>
          <a:ext cx="4664610"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577850">
            <a:lnSpc>
              <a:spcPct val="90000"/>
            </a:lnSpc>
            <a:spcBef>
              <a:spcPct val="0"/>
            </a:spcBef>
            <a:spcAft>
              <a:spcPct val="35000"/>
            </a:spcAft>
            <a:buNone/>
          </a:pPr>
          <a:r>
            <a:rPr lang="en-US" sz="1300" kern="1200"/>
            <a:t>Check with TEACHER before you stick the source to the civic participation poster</a:t>
          </a:r>
        </a:p>
      </dsp:txBody>
      <dsp:txXfrm>
        <a:off x="5841845" y="1207466"/>
        <a:ext cx="4664610" cy="964450"/>
      </dsp:txXfrm>
    </dsp:sp>
    <dsp:sp modelId="{700D9EE1-9EA2-42FC-8BB0-EA82F16CC092}">
      <dsp:nvSpPr>
        <dsp:cNvPr id="0" name=""/>
        <dsp:cNvSpPr/>
      </dsp:nvSpPr>
      <dsp:spPr>
        <a:xfrm>
          <a:off x="0" y="2413029"/>
          <a:ext cx="10506456" cy="964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C91ADB-E168-415C-81BD-C020E40BAA32}">
      <dsp:nvSpPr>
        <dsp:cNvPr id="0" name=""/>
        <dsp:cNvSpPr/>
      </dsp:nvSpPr>
      <dsp:spPr>
        <a:xfrm>
          <a:off x="291746" y="2630030"/>
          <a:ext cx="530447" cy="530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4B0381-75C1-47B1-995F-7E40FFF4B8C5}">
      <dsp:nvSpPr>
        <dsp:cNvPr id="0" name=""/>
        <dsp:cNvSpPr/>
      </dsp:nvSpPr>
      <dsp:spPr>
        <a:xfrm>
          <a:off x="1113940" y="2413029"/>
          <a:ext cx="472790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a:t>If you correctly ID the source, you will receive your next clue</a:t>
          </a:r>
        </a:p>
      </dsp:txBody>
      <dsp:txXfrm>
        <a:off x="1113940" y="2413029"/>
        <a:ext cx="4727905" cy="964450"/>
      </dsp:txXfrm>
    </dsp:sp>
    <dsp:sp modelId="{047612E1-D1A7-41EA-82BD-492A54817921}">
      <dsp:nvSpPr>
        <dsp:cNvPr id="0" name=""/>
        <dsp:cNvSpPr/>
      </dsp:nvSpPr>
      <dsp:spPr>
        <a:xfrm>
          <a:off x="5841845" y="2413029"/>
          <a:ext cx="4664610"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577850">
            <a:lnSpc>
              <a:spcPct val="90000"/>
            </a:lnSpc>
            <a:spcBef>
              <a:spcPct val="0"/>
            </a:spcBef>
            <a:spcAft>
              <a:spcPct val="35000"/>
            </a:spcAft>
            <a:buNone/>
          </a:pPr>
          <a:r>
            <a:rPr lang="en-US" sz="1300" kern="1200"/>
            <a:t>There are 5 total for each group</a:t>
          </a:r>
        </a:p>
        <a:p>
          <a:pPr marL="0" lvl="0" indent="0" algn="l" defTabSz="577850">
            <a:lnSpc>
              <a:spcPct val="90000"/>
            </a:lnSpc>
            <a:spcBef>
              <a:spcPct val="0"/>
            </a:spcBef>
            <a:spcAft>
              <a:spcPct val="35000"/>
            </a:spcAft>
            <a:buNone/>
          </a:pPr>
          <a:r>
            <a:rPr lang="en-US" sz="1300" kern="1200"/>
            <a:t>Each source will come from a different from of civic participation. </a:t>
          </a:r>
        </a:p>
        <a:p>
          <a:pPr marL="0" lvl="0" indent="0" algn="l" defTabSz="577850">
            <a:lnSpc>
              <a:spcPct val="90000"/>
            </a:lnSpc>
            <a:spcBef>
              <a:spcPct val="0"/>
            </a:spcBef>
            <a:spcAft>
              <a:spcPct val="35000"/>
            </a:spcAft>
            <a:buNone/>
          </a:pPr>
          <a:r>
            <a:rPr lang="en-US" sz="1300" kern="1200"/>
            <a:t>Once you have used that form, you cannot use it again.</a:t>
          </a:r>
        </a:p>
      </dsp:txBody>
      <dsp:txXfrm>
        <a:off x="5841845" y="2413029"/>
        <a:ext cx="4664610" cy="964450"/>
      </dsp:txXfrm>
    </dsp:sp>
    <dsp:sp modelId="{3ED9D7A7-A221-4982-A0EC-D8036D660D4A}">
      <dsp:nvSpPr>
        <dsp:cNvPr id="0" name=""/>
        <dsp:cNvSpPr/>
      </dsp:nvSpPr>
      <dsp:spPr>
        <a:xfrm>
          <a:off x="0" y="3618592"/>
          <a:ext cx="10506456" cy="964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73C993-4936-417B-A560-FE9C9FEC3391}">
      <dsp:nvSpPr>
        <dsp:cNvPr id="0" name=""/>
        <dsp:cNvSpPr/>
      </dsp:nvSpPr>
      <dsp:spPr>
        <a:xfrm>
          <a:off x="291746" y="3835593"/>
          <a:ext cx="530447" cy="5304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FF25E3-086E-4E22-A4CF-D64687D2BF5F}">
      <dsp:nvSpPr>
        <dsp:cNvPr id="0" name=""/>
        <dsp:cNvSpPr/>
      </dsp:nvSpPr>
      <dsp:spPr>
        <a:xfrm>
          <a:off x="1113940" y="361859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a:t>First group done with COMPLETE GRAPHIC ORGANIZERS wins!!!! </a:t>
          </a:r>
        </a:p>
      </dsp:txBody>
      <dsp:txXfrm>
        <a:off x="1113940" y="3618592"/>
        <a:ext cx="9392515" cy="9644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EA3B7-83F7-4D84-8C6B-00A75EE19099}"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8ACD0-7AE3-4EAB-9180-000F14000153}" type="slidenum">
              <a:rPr lang="en-US" smtClean="0"/>
              <a:t>‹#›</a:t>
            </a:fld>
            <a:endParaRPr lang="en-US"/>
          </a:p>
        </p:txBody>
      </p:sp>
    </p:spTree>
    <p:extLst>
      <p:ext uri="{BB962C8B-B14F-4D97-AF65-F5344CB8AC3E}">
        <p14:creationId xmlns:p14="http://schemas.microsoft.com/office/powerpoint/2010/main" val="226612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https://www.redlininglab.org/</a:t>
            </a:r>
          </a:p>
        </p:txBody>
      </p:sp>
      <p:sp>
        <p:nvSpPr>
          <p:cNvPr id="4" name="Slide Number Placeholder 3"/>
          <p:cNvSpPr>
            <a:spLocks noGrp="1"/>
          </p:cNvSpPr>
          <p:nvPr>
            <p:ph type="sldNum" sz="quarter" idx="5"/>
          </p:nvPr>
        </p:nvSpPr>
        <p:spPr/>
        <p:txBody>
          <a:bodyPr/>
          <a:lstStyle/>
          <a:p>
            <a:fld id="{81D8ACD0-7AE3-4EAB-9180-000F14000153}" type="slidenum">
              <a:rPr lang="en-US" smtClean="0"/>
              <a:t>6</a:t>
            </a:fld>
            <a:endParaRPr lang="en-US"/>
          </a:p>
        </p:txBody>
      </p:sp>
    </p:spTree>
    <p:extLst>
      <p:ext uri="{BB962C8B-B14F-4D97-AF65-F5344CB8AC3E}">
        <p14:creationId xmlns:p14="http://schemas.microsoft.com/office/powerpoint/2010/main" val="4227689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D6F2-CA61-7C8A-1BBA-5F0C97937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C2DAD8-2AA3-CCD9-8A2E-73FDA0F0CD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0180FB-64FA-0BA4-2F1E-B782C22A6D0F}"/>
              </a:ext>
            </a:extLst>
          </p:cNvPr>
          <p:cNvSpPr>
            <a:spLocks noGrp="1"/>
          </p:cNvSpPr>
          <p:nvPr>
            <p:ph type="dt" sz="half" idx="10"/>
          </p:nvPr>
        </p:nvSpPr>
        <p:spPr/>
        <p:txBody>
          <a:bodyPr/>
          <a:lstStyle/>
          <a:p>
            <a:fld id="{2910F8CC-BD83-4B2F-B0AB-C47A206C0BD0}" type="datetimeFigureOut">
              <a:rPr lang="en-US" smtClean="0"/>
              <a:t>6/10/2025</a:t>
            </a:fld>
            <a:endParaRPr lang="en-US"/>
          </a:p>
        </p:txBody>
      </p:sp>
      <p:sp>
        <p:nvSpPr>
          <p:cNvPr id="5" name="Footer Placeholder 4">
            <a:extLst>
              <a:ext uri="{FF2B5EF4-FFF2-40B4-BE49-F238E27FC236}">
                <a16:creationId xmlns:a16="http://schemas.microsoft.com/office/drawing/2014/main" id="{775EFB18-EE76-F8A8-9A97-BE946B794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D9EA9-E06B-B6B6-4496-F5D7D7D733C6}"/>
              </a:ext>
            </a:extLst>
          </p:cNvPr>
          <p:cNvSpPr>
            <a:spLocks noGrp="1"/>
          </p:cNvSpPr>
          <p:nvPr>
            <p:ph type="sldNum" sz="quarter" idx="12"/>
          </p:nvPr>
        </p:nvSpPr>
        <p:spPr/>
        <p:txBody>
          <a:bodyPr/>
          <a:lstStyle/>
          <a:p>
            <a:fld id="{D68EB26A-4D71-42CF-B055-B86D637BF88C}" type="slidenum">
              <a:rPr lang="en-US" smtClean="0"/>
              <a:t>‹#›</a:t>
            </a:fld>
            <a:endParaRPr lang="en-US"/>
          </a:p>
        </p:txBody>
      </p:sp>
    </p:spTree>
    <p:extLst>
      <p:ext uri="{BB962C8B-B14F-4D97-AF65-F5344CB8AC3E}">
        <p14:creationId xmlns:p14="http://schemas.microsoft.com/office/powerpoint/2010/main" val="269829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E5F7-4FEA-2145-D3F8-2C2A826CAD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E907F9-C696-519B-598C-F815C1EE80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46A49-58BF-7674-01AD-26936074CB6D}"/>
              </a:ext>
            </a:extLst>
          </p:cNvPr>
          <p:cNvSpPr>
            <a:spLocks noGrp="1"/>
          </p:cNvSpPr>
          <p:nvPr>
            <p:ph type="dt" sz="half" idx="10"/>
          </p:nvPr>
        </p:nvSpPr>
        <p:spPr/>
        <p:txBody>
          <a:bodyPr/>
          <a:lstStyle/>
          <a:p>
            <a:fld id="{2910F8CC-BD83-4B2F-B0AB-C47A206C0BD0}" type="datetimeFigureOut">
              <a:rPr lang="en-US" smtClean="0"/>
              <a:t>6/10/2025</a:t>
            </a:fld>
            <a:endParaRPr lang="en-US"/>
          </a:p>
        </p:txBody>
      </p:sp>
      <p:sp>
        <p:nvSpPr>
          <p:cNvPr id="5" name="Footer Placeholder 4">
            <a:extLst>
              <a:ext uri="{FF2B5EF4-FFF2-40B4-BE49-F238E27FC236}">
                <a16:creationId xmlns:a16="http://schemas.microsoft.com/office/drawing/2014/main" id="{404CF1B6-9919-EA2D-3563-91364BA6B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8F16A-DB53-6391-7FB8-0671877D2B42}"/>
              </a:ext>
            </a:extLst>
          </p:cNvPr>
          <p:cNvSpPr>
            <a:spLocks noGrp="1"/>
          </p:cNvSpPr>
          <p:nvPr>
            <p:ph type="sldNum" sz="quarter" idx="12"/>
          </p:nvPr>
        </p:nvSpPr>
        <p:spPr/>
        <p:txBody>
          <a:bodyPr/>
          <a:lstStyle/>
          <a:p>
            <a:fld id="{D68EB26A-4D71-42CF-B055-B86D637BF88C}" type="slidenum">
              <a:rPr lang="en-US" smtClean="0"/>
              <a:t>‹#›</a:t>
            </a:fld>
            <a:endParaRPr lang="en-US"/>
          </a:p>
        </p:txBody>
      </p:sp>
    </p:spTree>
    <p:extLst>
      <p:ext uri="{BB962C8B-B14F-4D97-AF65-F5344CB8AC3E}">
        <p14:creationId xmlns:p14="http://schemas.microsoft.com/office/powerpoint/2010/main" val="1254513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A1D096-1818-259F-04FB-DE4C8B667E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12553F-19F2-FF1B-ADF3-6B9164D4A6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B449C-349B-5878-0F74-50FD58298353}"/>
              </a:ext>
            </a:extLst>
          </p:cNvPr>
          <p:cNvSpPr>
            <a:spLocks noGrp="1"/>
          </p:cNvSpPr>
          <p:nvPr>
            <p:ph type="dt" sz="half" idx="10"/>
          </p:nvPr>
        </p:nvSpPr>
        <p:spPr/>
        <p:txBody>
          <a:bodyPr/>
          <a:lstStyle/>
          <a:p>
            <a:fld id="{2910F8CC-BD83-4B2F-B0AB-C47A206C0BD0}" type="datetimeFigureOut">
              <a:rPr lang="en-US" smtClean="0"/>
              <a:t>6/10/2025</a:t>
            </a:fld>
            <a:endParaRPr lang="en-US"/>
          </a:p>
        </p:txBody>
      </p:sp>
      <p:sp>
        <p:nvSpPr>
          <p:cNvPr id="5" name="Footer Placeholder 4">
            <a:extLst>
              <a:ext uri="{FF2B5EF4-FFF2-40B4-BE49-F238E27FC236}">
                <a16:creationId xmlns:a16="http://schemas.microsoft.com/office/drawing/2014/main" id="{9F9CB944-8AD2-0F70-ABD9-49CCA02CA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12E25-D8E0-4A66-C26F-7E497B37B481}"/>
              </a:ext>
            </a:extLst>
          </p:cNvPr>
          <p:cNvSpPr>
            <a:spLocks noGrp="1"/>
          </p:cNvSpPr>
          <p:nvPr>
            <p:ph type="sldNum" sz="quarter" idx="12"/>
          </p:nvPr>
        </p:nvSpPr>
        <p:spPr/>
        <p:txBody>
          <a:bodyPr/>
          <a:lstStyle/>
          <a:p>
            <a:fld id="{D68EB26A-4D71-42CF-B055-B86D637BF88C}" type="slidenum">
              <a:rPr lang="en-US" smtClean="0"/>
              <a:t>‹#›</a:t>
            </a:fld>
            <a:endParaRPr lang="en-US"/>
          </a:p>
        </p:txBody>
      </p:sp>
    </p:spTree>
    <p:extLst>
      <p:ext uri="{BB962C8B-B14F-4D97-AF65-F5344CB8AC3E}">
        <p14:creationId xmlns:p14="http://schemas.microsoft.com/office/powerpoint/2010/main" val="33020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4E6F-F8B2-196B-3B4D-382638204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1B2684-75C2-A894-013F-008ECFA353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2B4D9-96CE-E486-55B0-72AF4231041D}"/>
              </a:ext>
            </a:extLst>
          </p:cNvPr>
          <p:cNvSpPr>
            <a:spLocks noGrp="1"/>
          </p:cNvSpPr>
          <p:nvPr>
            <p:ph type="dt" sz="half" idx="10"/>
          </p:nvPr>
        </p:nvSpPr>
        <p:spPr/>
        <p:txBody>
          <a:bodyPr/>
          <a:lstStyle/>
          <a:p>
            <a:fld id="{2910F8CC-BD83-4B2F-B0AB-C47A206C0BD0}" type="datetimeFigureOut">
              <a:rPr lang="en-US" smtClean="0"/>
              <a:t>6/10/2025</a:t>
            </a:fld>
            <a:endParaRPr lang="en-US"/>
          </a:p>
        </p:txBody>
      </p:sp>
      <p:sp>
        <p:nvSpPr>
          <p:cNvPr id="5" name="Footer Placeholder 4">
            <a:extLst>
              <a:ext uri="{FF2B5EF4-FFF2-40B4-BE49-F238E27FC236}">
                <a16:creationId xmlns:a16="http://schemas.microsoft.com/office/drawing/2014/main" id="{D186974A-10EB-7C63-91B7-E70B80637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F66E3-9921-9C73-AA32-9D2B3379D5F3}"/>
              </a:ext>
            </a:extLst>
          </p:cNvPr>
          <p:cNvSpPr>
            <a:spLocks noGrp="1"/>
          </p:cNvSpPr>
          <p:nvPr>
            <p:ph type="sldNum" sz="quarter" idx="12"/>
          </p:nvPr>
        </p:nvSpPr>
        <p:spPr/>
        <p:txBody>
          <a:bodyPr/>
          <a:lstStyle/>
          <a:p>
            <a:fld id="{D68EB26A-4D71-42CF-B055-B86D637BF88C}" type="slidenum">
              <a:rPr lang="en-US" smtClean="0"/>
              <a:t>‹#›</a:t>
            </a:fld>
            <a:endParaRPr lang="en-US"/>
          </a:p>
        </p:txBody>
      </p:sp>
    </p:spTree>
    <p:extLst>
      <p:ext uri="{BB962C8B-B14F-4D97-AF65-F5344CB8AC3E}">
        <p14:creationId xmlns:p14="http://schemas.microsoft.com/office/powerpoint/2010/main" val="170083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A4007-F1DC-9287-013C-1F5161B10E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BA8E18-07A5-020C-0387-77663CE829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785C19-E9FE-0DCB-A025-693BE24C1531}"/>
              </a:ext>
            </a:extLst>
          </p:cNvPr>
          <p:cNvSpPr>
            <a:spLocks noGrp="1"/>
          </p:cNvSpPr>
          <p:nvPr>
            <p:ph type="dt" sz="half" idx="10"/>
          </p:nvPr>
        </p:nvSpPr>
        <p:spPr/>
        <p:txBody>
          <a:bodyPr/>
          <a:lstStyle/>
          <a:p>
            <a:fld id="{2910F8CC-BD83-4B2F-B0AB-C47A206C0BD0}" type="datetimeFigureOut">
              <a:rPr lang="en-US" smtClean="0"/>
              <a:t>6/10/2025</a:t>
            </a:fld>
            <a:endParaRPr lang="en-US"/>
          </a:p>
        </p:txBody>
      </p:sp>
      <p:sp>
        <p:nvSpPr>
          <p:cNvPr id="5" name="Footer Placeholder 4">
            <a:extLst>
              <a:ext uri="{FF2B5EF4-FFF2-40B4-BE49-F238E27FC236}">
                <a16:creationId xmlns:a16="http://schemas.microsoft.com/office/drawing/2014/main" id="{05C197C0-4D98-C123-1D90-EFA31C02D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36200-2D2F-45DD-7D78-9FA49CEDECF6}"/>
              </a:ext>
            </a:extLst>
          </p:cNvPr>
          <p:cNvSpPr>
            <a:spLocks noGrp="1"/>
          </p:cNvSpPr>
          <p:nvPr>
            <p:ph type="sldNum" sz="quarter" idx="12"/>
          </p:nvPr>
        </p:nvSpPr>
        <p:spPr/>
        <p:txBody>
          <a:bodyPr/>
          <a:lstStyle/>
          <a:p>
            <a:fld id="{D68EB26A-4D71-42CF-B055-B86D637BF88C}" type="slidenum">
              <a:rPr lang="en-US" smtClean="0"/>
              <a:t>‹#›</a:t>
            </a:fld>
            <a:endParaRPr lang="en-US"/>
          </a:p>
        </p:txBody>
      </p:sp>
    </p:spTree>
    <p:extLst>
      <p:ext uri="{BB962C8B-B14F-4D97-AF65-F5344CB8AC3E}">
        <p14:creationId xmlns:p14="http://schemas.microsoft.com/office/powerpoint/2010/main" val="1977119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D5CE-A5E5-4AA6-C7A3-BA72D10DC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3E3C8-86D9-09CA-BF88-344BF3998A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B5EC3-7C25-99CA-090B-A83BE1D730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EE1067-F777-3DF4-51A1-007BA0DFF164}"/>
              </a:ext>
            </a:extLst>
          </p:cNvPr>
          <p:cNvSpPr>
            <a:spLocks noGrp="1"/>
          </p:cNvSpPr>
          <p:nvPr>
            <p:ph type="dt" sz="half" idx="10"/>
          </p:nvPr>
        </p:nvSpPr>
        <p:spPr/>
        <p:txBody>
          <a:bodyPr/>
          <a:lstStyle/>
          <a:p>
            <a:fld id="{2910F8CC-BD83-4B2F-B0AB-C47A206C0BD0}" type="datetimeFigureOut">
              <a:rPr lang="en-US" smtClean="0"/>
              <a:t>6/10/2025</a:t>
            </a:fld>
            <a:endParaRPr lang="en-US"/>
          </a:p>
        </p:txBody>
      </p:sp>
      <p:sp>
        <p:nvSpPr>
          <p:cNvPr id="6" name="Footer Placeholder 5">
            <a:extLst>
              <a:ext uri="{FF2B5EF4-FFF2-40B4-BE49-F238E27FC236}">
                <a16:creationId xmlns:a16="http://schemas.microsoft.com/office/drawing/2014/main" id="{33E89390-8E1D-B25B-F88C-42E4F714D3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7C4EA-FBB3-49B5-84D4-D62AD8938463}"/>
              </a:ext>
            </a:extLst>
          </p:cNvPr>
          <p:cNvSpPr>
            <a:spLocks noGrp="1"/>
          </p:cNvSpPr>
          <p:nvPr>
            <p:ph type="sldNum" sz="quarter" idx="12"/>
          </p:nvPr>
        </p:nvSpPr>
        <p:spPr/>
        <p:txBody>
          <a:bodyPr/>
          <a:lstStyle/>
          <a:p>
            <a:fld id="{D68EB26A-4D71-42CF-B055-B86D637BF88C}" type="slidenum">
              <a:rPr lang="en-US" smtClean="0"/>
              <a:t>‹#›</a:t>
            </a:fld>
            <a:endParaRPr lang="en-US"/>
          </a:p>
        </p:txBody>
      </p:sp>
    </p:spTree>
    <p:extLst>
      <p:ext uri="{BB962C8B-B14F-4D97-AF65-F5344CB8AC3E}">
        <p14:creationId xmlns:p14="http://schemas.microsoft.com/office/powerpoint/2010/main" val="3353522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B396A-6A2D-7373-1A25-7058D7A9F8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6D5FC7-962E-6714-D544-83F37B95B8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2C8C7A-6E0B-05CA-C372-A2077E1903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A0639D-AA7D-2968-F4D8-B02BD597E8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EC323-4999-C514-B5F4-91E620AA21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A6C35F-34BD-0A10-3314-EC70D1D5D97B}"/>
              </a:ext>
            </a:extLst>
          </p:cNvPr>
          <p:cNvSpPr>
            <a:spLocks noGrp="1"/>
          </p:cNvSpPr>
          <p:nvPr>
            <p:ph type="dt" sz="half" idx="10"/>
          </p:nvPr>
        </p:nvSpPr>
        <p:spPr/>
        <p:txBody>
          <a:bodyPr/>
          <a:lstStyle/>
          <a:p>
            <a:fld id="{2910F8CC-BD83-4B2F-B0AB-C47A206C0BD0}" type="datetimeFigureOut">
              <a:rPr lang="en-US" smtClean="0"/>
              <a:t>6/10/2025</a:t>
            </a:fld>
            <a:endParaRPr lang="en-US"/>
          </a:p>
        </p:txBody>
      </p:sp>
      <p:sp>
        <p:nvSpPr>
          <p:cNvPr id="8" name="Footer Placeholder 7">
            <a:extLst>
              <a:ext uri="{FF2B5EF4-FFF2-40B4-BE49-F238E27FC236}">
                <a16:creationId xmlns:a16="http://schemas.microsoft.com/office/drawing/2014/main" id="{9D0B86F3-2CF3-F4C8-A5A5-32A46270E2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6EC78F-63D5-68D0-C030-B2F5DF3342FC}"/>
              </a:ext>
            </a:extLst>
          </p:cNvPr>
          <p:cNvSpPr>
            <a:spLocks noGrp="1"/>
          </p:cNvSpPr>
          <p:nvPr>
            <p:ph type="sldNum" sz="quarter" idx="12"/>
          </p:nvPr>
        </p:nvSpPr>
        <p:spPr/>
        <p:txBody>
          <a:bodyPr/>
          <a:lstStyle/>
          <a:p>
            <a:fld id="{D68EB26A-4D71-42CF-B055-B86D637BF88C}" type="slidenum">
              <a:rPr lang="en-US" smtClean="0"/>
              <a:t>‹#›</a:t>
            </a:fld>
            <a:endParaRPr lang="en-US"/>
          </a:p>
        </p:txBody>
      </p:sp>
    </p:spTree>
    <p:extLst>
      <p:ext uri="{BB962C8B-B14F-4D97-AF65-F5344CB8AC3E}">
        <p14:creationId xmlns:p14="http://schemas.microsoft.com/office/powerpoint/2010/main" val="3226409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8B7D-091F-3E26-9D72-A41D2D7FEB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D32302-AAA7-C170-2F5B-C0AAA5856094}"/>
              </a:ext>
            </a:extLst>
          </p:cNvPr>
          <p:cNvSpPr>
            <a:spLocks noGrp="1"/>
          </p:cNvSpPr>
          <p:nvPr>
            <p:ph type="dt" sz="half" idx="10"/>
          </p:nvPr>
        </p:nvSpPr>
        <p:spPr/>
        <p:txBody>
          <a:bodyPr/>
          <a:lstStyle/>
          <a:p>
            <a:fld id="{2910F8CC-BD83-4B2F-B0AB-C47A206C0BD0}" type="datetimeFigureOut">
              <a:rPr lang="en-US" smtClean="0"/>
              <a:t>6/10/2025</a:t>
            </a:fld>
            <a:endParaRPr lang="en-US"/>
          </a:p>
        </p:txBody>
      </p:sp>
      <p:sp>
        <p:nvSpPr>
          <p:cNvPr id="4" name="Footer Placeholder 3">
            <a:extLst>
              <a:ext uri="{FF2B5EF4-FFF2-40B4-BE49-F238E27FC236}">
                <a16:creationId xmlns:a16="http://schemas.microsoft.com/office/drawing/2014/main" id="{C00A7E4D-7A60-C429-6E2D-83241FD35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85583D-8D24-F054-AE7F-462F827C1C62}"/>
              </a:ext>
            </a:extLst>
          </p:cNvPr>
          <p:cNvSpPr>
            <a:spLocks noGrp="1"/>
          </p:cNvSpPr>
          <p:nvPr>
            <p:ph type="sldNum" sz="quarter" idx="12"/>
          </p:nvPr>
        </p:nvSpPr>
        <p:spPr/>
        <p:txBody>
          <a:bodyPr/>
          <a:lstStyle/>
          <a:p>
            <a:fld id="{D68EB26A-4D71-42CF-B055-B86D637BF88C}" type="slidenum">
              <a:rPr lang="en-US" smtClean="0"/>
              <a:t>‹#›</a:t>
            </a:fld>
            <a:endParaRPr lang="en-US"/>
          </a:p>
        </p:txBody>
      </p:sp>
    </p:spTree>
    <p:extLst>
      <p:ext uri="{BB962C8B-B14F-4D97-AF65-F5344CB8AC3E}">
        <p14:creationId xmlns:p14="http://schemas.microsoft.com/office/powerpoint/2010/main" val="4136732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E222B8-8FFA-92F7-993C-B0F43739F633}"/>
              </a:ext>
            </a:extLst>
          </p:cNvPr>
          <p:cNvSpPr>
            <a:spLocks noGrp="1"/>
          </p:cNvSpPr>
          <p:nvPr>
            <p:ph type="dt" sz="half" idx="10"/>
          </p:nvPr>
        </p:nvSpPr>
        <p:spPr/>
        <p:txBody>
          <a:bodyPr/>
          <a:lstStyle/>
          <a:p>
            <a:fld id="{2910F8CC-BD83-4B2F-B0AB-C47A206C0BD0}" type="datetimeFigureOut">
              <a:rPr lang="en-US" smtClean="0"/>
              <a:t>6/10/2025</a:t>
            </a:fld>
            <a:endParaRPr lang="en-US"/>
          </a:p>
        </p:txBody>
      </p:sp>
      <p:sp>
        <p:nvSpPr>
          <p:cNvPr id="3" name="Footer Placeholder 2">
            <a:extLst>
              <a:ext uri="{FF2B5EF4-FFF2-40B4-BE49-F238E27FC236}">
                <a16:creationId xmlns:a16="http://schemas.microsoft.com/office/drawing/2014/main" id="{E444747F-D8EE-773C-C9B5-12B629713D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F7C5A8-63DA-66A7-34F3-2E9968133DE3}"/>
              </a:ext>
            </a:extLst>
          </p:cNvPr>
          <p:cNvSpPr>
            <a:spLocks noGrp="1"/>
          </p:cNvSpPr>
          <p:nvPr>
            <p:ph type="sldNum" sz="quarter" idx="12"/>
          </p:nvPr>
        </p:nvSpPr>
        <p:spPr/>
        <p:txBody>
          <a:bodyPr/>
          <a:lstStyle/>
          <a:p>
            <a:fld id="{D68EB26A-4D71-42CF-B055-B86D637BF88C}" type="slidenum">
              <a:rPr lang="en-US" smtClean="0"/>
              <a:t>‹#›</a:t>
            </a:fld>
            <a:endParaRPr lang="en-US"/>
          </a:p>
        </p:txBody>
      </p:sp>
    </p:spTree>
    <p:extLst>
      <p:ext uri="{BB962C8B-B14F-4D97-AF65-F5344CB8AC3E}">
        <p14:creationId xmlns:p14="http://schemas.microsoft.com/office/powerpoint/2010/main" val="2656895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B4FE-176A-752E-F2D1-8D399BE6F1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4A9525-2053-9C4E-22F8-76CFEA6FFA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BAF5A1-1867-E5F1-AD61-8F7D48376E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3CAE98-BB4D-5C0A-050A-74EE89AF555B}"/>
              </a:ext>
            </a:extLst>
          </p:cNvPr>
          <p:cNvSpPr>
            <a:spLocks noGrp="1"/>
          </p:cNvSpPr>
          <p:nvPr>
            <p:ph type="dt" sz="half" idx="10"/>
          </p:nvPr>
        </p:nvSpPr>
        <p:spPr/>
        <p:txBody>
          <a:bodyPr/>
          <a:lstStyle/>
          <a:p>
            <a:fld id="{2910F8CC-BD83-4B2F-B0AB-C47A206C0BD0}" type="datetimeFigureOut">
              <a:rPr lang="en-US" smtClean="0"/>
              <a:t>6/10/2025</a:t>
            </a:fld>
            <a:endParaRPr lang="en-US"/>
          </a:p>
        </p:txBody>
      </p:sp>
      <p:sp>
        <p:nvSpPr>
          <p:cNvPr id="6" name="Footer Placeholder 5">
            <a:extLst>
              <a:ext uri="{FF2B5EF4-FFF2-40B4-BE49-F238E27FC236}">
                <a16:creationId xmlns:a16="http://schemas.microsoft.com/office/drawing/2014/main" id="{81177FE9-21BC-A92B-F2B2-7CA2048A7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69ABAD-8481-3E50-FA08-225D9E2B9628}"/>
              </a:ext>
            </a:extLst>
          </p:cNvPr>
          <p:cNvSpPr>
            <a:spLocks noGrp="1"/>
          </p:cNvSpPr>
          <p:nvPr>
            <p:ph type="sldNum" sz="quarter" idx="12"/>
          </p:nvPr>
        </p:nvSpPr>
        <p:spPr/>
        <p:txBody>
          <a:bodyPr/>
          <a:lstStyle/>
          <a:p>
            <a:fld id="{D68EB26A-4D71-42CF-B055-B86D637BF88C}" type="slidenum">
              <a:rPr lang="en-US" smtClean="0"/>
              <a:t>‹#›</a:t>
            </a:fld>
            <a:endParaRPr lang="en-US"/>
          </a:p>
        </p:txBody>
      </p:sp>
    </p:spTree>
    <p:extLst>
      <p:ext uri="{BB962C8B-B14F-4D97-AF65-F5344CB8AC3E}">
        <p14:creationId xmlns:p14="http://schemas.microsoft.com/office/powerpoint/2010/main" val="3516238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9F2C1-3912-4C96-2E7E-C3129CA69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EECF55-9D64-5BF4-CF9E-2C0CFF2371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1DB30E-461D-38C0-77EA-E550CC952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A1BCE-B1C3-93AD-B9A7-02A3B683909F}"/>
              </a:ext>
            </a:extLst>
          </p:cNvPr>
          <p:cNvSpPr>
            <a:spLocks noGrp="1"/>
          </p:cNvSpPr>
          <p:nvPr>
            <p:ph type="dt" sz="half" idx="10"/>
          </p:nvPr>
        </p:nvSpPr>
        <p:spPr/>
        <p:txBody>
          <a:bodyPr/>
          <a:lstStyle/>
          <a:p>
            <a:fld id="{2910F8CC-BD83-4B2F-B0AB-C47A206C0BD0}" type="datetimeFigureOut">
              <a:rPr lang="en-US" smtClean="0"/>
              <a:t>6/10/2025</a:t>
            </a:fld>
            <a:endParaRPr lang="en-US"/>
          </a:p>
        </p:txBody>
      </p:sp>
      <p:sp>
        <p:nvSpPr>
          <p:cNvPr id="6" name="Footer Placeholder 5">
            <a:extLst>
              <a:ext uri="{FF2B5EF4-FFF2-40B4-BE49-F238E27FC236}">
                <a16:creationId xmlns:a16="http://schemas.microsoft.com/office/drawing/2014/main" id="{9B2BD99E-E699-9EB6-5F41-476AB1EE26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F1C33-E934-8603-F74C-2CBBA1F9DEB4}"/>
              </a:ext>
            </a:extLst>
          </p:cNvPr>
          <p:cNvSpPr>
            <a:spLocks noGrp="1"/>
          </p:cNvSpPr>
          <p:nvPr>
            <p:ph type="sldNum" sz="quarter" idx="12"/>
          </p:nvPr>
        </p:nvSpPr>
        <p:spPr/>
        <p:txBody>
          <a:bodyPr/>
          <a:lstStyle/>
          <a:p>
            <a:fld id="{D68EB26A-4D71-42CF-B055-B86D637BF88C}" type="slidenum">
              <a:rPr lang="en-US" smtClean="0"/>
              <a:t>‹#›</a:t>
            </a:fld>
            <a:endParaRPr lang="en-US"/>
          </a:p>
        </p:txBody>
      </p:sp>
    </p:spTree>
    <p:extLst>
      <p:ext uri="{BB962C8B-B14F-4D97-AF65-F5344CB8AC3E}">
        <p14:creationId xmlns:p14="http://schemas.microsoft.com/office/powerpoint/2010/main" val="1409449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E7E52-0047-2615-7F1E-FFA85E69C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0B9C40-5268-08C8-78D9-34C8FC03DE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9FABC-1245-567A-C36D-31DE625D08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0F8CC-BD83-4B2F-B0AB-C47A206C0BD0}" type="datetimeFigureOut">
              <a:rPr lang="en-US" smtClean="0"/>
              <a:t>6/10/2025</a:t>
            </a:fld>
            <a:endParaRPr lang="en-US"/>
          </a:p>
        </p:txBody>
      </p:sp>
      <p:sp>
        <p:nvSpPr>
          <p:cNvPr id="5" name="Footer Placeholder 4">
            <a:extLst>
              <a:ext uri="{FF2B5EF4-FFF2-40B4-BE49-F238E27FC236}">
                <a16:creationId xmlns:a16="http://schemas.microsoft.com/office/drawing/2014/main" id="{DB7BDB57-753C-9D7E-0A7B-2040B0C534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1D73BF-36E4-6834-0EF3-A08B368B26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EB26A-4D71-42CF-B055-B86D637BF88C}" type="slidenum">
              <a:rPr lang="en-US" smtClean="0"/>
              <a:t>‹#›</a:t>
            </a:fld>
            <a:endParaRPr lang="en-US"/>
          </a:p>
        </p:txBody>
      </p:sp>
    </p:spTree>
    <p:extLst>
      <p:ext uri="{BB962C8B-B14F-4D97-AF65-F5344CB8AC3E}">
        <p14:creationId xmlns:p14="http://schemas.microsoft.com/office/powerpoint/2010/main" val="2506840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E17F-3269-99E4-8100-B65A172ACAB0}"/>
              </a:ext>
            </a:extLst>
          </p:cNvPr>
          <p:cNvSpPr>
            <a:spLocks noGrp="1"/>
          </p:cNvSpPr>
          <p:nvPr>
            <p:ph type="ctrTitle"/>
          </p:nvPr>
        </p:nvSpPr>
        <p:spPr/>
        <p:txBody>
          <a:bodyPr/>
          <a:lstStyle/>
          <a:p>
            <a:r>
              <a:rPr lang="en-US" dirty="0"/>
              <a:t>Fair Housing in Delaware</a:t>
            </a:r>
          </a:p>
        </p:txBody>
      </p:sp>
      <p:sp>
        <p:nvSpPr>
          <p:cNvPr id="3" name="Subtitle 2">
            <a:extLst>
              <a:ext uri="{FF2B5EF4-FFF2-40B4-BE49-F238E27FC236}">
                <a16:creationId xmlns:a16="http://schemas.microsoft.com/office/drawing/2014/main" id="{4B4B9613-AF43-4B0A-098E-644A5CBF721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63724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F88C-0C85-932D-3D7D-C9B7034A8C44}"/>
              </a:ext>
            </a:extLst>
          </p:cNvPr>
          <p:cNvSpPr>
            <a:spLocks noGrp="1"/>
          </p:cNvSpPr>
          <p:nvPr>
            <p:ph type="title"/>
          </p:nvPr>
        </p:nvSpPr>
        <p:spPr/>
        <p:txBody>
          <a:bodyPr/>
          <a:lstStyle/>
          <a:p>
            <a:r>
              <a:rPr lang="en-US" dirty="0"/>
              <a:t>Warm Up: How is the family in this story facing discrimination? Identify </a:t>
            </a:r>
            <a:r>
              <a:rPr lang="en-US"/>
              <a:t>2 ways. </a:t>
            </a:r>
            <a:endParaRPr lang="en-US" dirty="0"/>
          </a:p>
        </p:txBody>
      </p:sp>
      <p:sp>
        <p:nvSpPr>
          <p:cNvPr id="3" name="Content Placeholder 2">
            <a:extLst>
              <a:ext uri="{FF2B5EF4-FFF2-40B4-BE49-F238E27FC236}">
                <a16:creationId xmlns:a16="http://schemas.microsoft.com/office/drawing/2014/main" id="{A5E65C97-ADCC-1F2B-E13D-2821631D0277}"/>
              </a:ext>
            </a:extLst>
          </p:cNvPr>
          <p:cNvSpPr>
            <a:spLocks noGrp="1"/>
          </p:cNvSpPr>
          <p:nvPr>
            <p:ph idx="1"/>
          </p:nvPr>
        </p:nvSpPr>
        <p:spPr/>
        <p:txBody>
          <a:bodyPr>
            <a:normAutofit fontScale="92500" lnSpcReduction="10000"/>
          </a:bodyPr>
          <a:lstStyle/>
          <a:p>
            <a:pPr marL="0" indent="0">
              <a:buNone/>
            </a:pPr>
            <a:r>
              <a:rPr lang="en-US" dirty="0"/>
              <a:t>In the 1950s, the Jackson family, a hardworking Black family, dreamed of moving to a better neighborhood. But every time they tried to buy a home, they were turned away—either told the house wasn’t for sale to them or denied a fair loan by the bank.</a:t>
            </a:r>
          </a:p>
          <a:p>
            <a:pPr marL="0" indent="0">
              <a:buNone/>
            </a:pPr>
            <a:r>
              <a:rPr lang="en-US" dirty="0"/>
              <a:t>When they finally found a house, they were charged far more than white families had paid for similar homes. The area they moved into had recently been abandoned by white families, and the house was in poor condition. Still, it was the best option available.</a:t>
            </a:r>
          </a:p>
          <a:p>
            <a:pPr marL="0" indent="0">
              <a:buNone/>
            </a:pPr>
            <a:r>
              <a:rPr lang="en-US" dirty="0"/>
              <a:t>Even after they moved in, the Jacksons faced unfair treatment. Real estate agents refused to help them look in better neighborhoods, and some neighbors made it clear they weren’t welcome. Because they were denied a fair loan, they struggled with high payments and little security.</a:t>
            </a:r>
          </a:p>
          <a:p>
            <a:pPr marL="0" indent="0">
              <a:buNone/>
            </a:pPr>
            <a:endParaRPr lang="en-US" dirty="0"/>
          </a:p>
        </p:txBody>
      </p:sp>
    </p:spTree>
    <p:extLst>
      <p:ext uri="{BB962C8B-B14F-4D97-AF65-F5344CB8AC3E}">
        <p14:creationId xmlns:p14="http://schemas.microsoft.com/office/powerpoint/2010/main" val="3957830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7322-B2BF-BCE8-92FA-016E0035B11C}"/>
              </a:ext>
            </a:extLst>
          </p:cNvPr>
          <p:cNvSpPr>
            <a:spLocks noGrp="1"/>
          </p:cNvSpPr>
          <p:nvPr>
            <p:ph type="title"/>
          </p:nvPr>
        </p:nvSpPr>
        <p:spPr/>
        <p:txBody>
          <a:bodyPr/>
          <a:lstStyle/>
          <a:p>
            <a:r>
              <a:rPr lang="en-US" dirty="0"/>
              <a:t>Types of Discrimination</a:t>
            </a:r>
          </a:p>
        </p:txBody>
      </p:sp>
      <p:sp>
        <p:nvSpPr>
          <p:cNvPr id="3" name="Content Placeholder 2">
            <a:extLst>
              <a:ext uri="{FF2B5EF4-FFF2-40B4-BE49-F238E27FC236}">
                <a16:creationId xmlns:a16="http://schemas.microsoft.com/office/drawing/2014/main" id="{A572A5AD-BFF7-5C5E-E813-C938AD7AD2F5}"/>
              </a:ext>
            </a:extLst>
          </p:cNvPr>
          <p:cNvSpPr>
            <a:spLocks noGrp="1"/>
          </p:cNvSpPr>
          <p:nvPr>
            <p:ph idx="1"/>
          </p:nvPr>
        </p:nvSpPr>
        <p:spPr/>
        <p:txBody>
          <a:bodyPr>
            <a:normAutofit lnSpcReduction="10000"/>
          </a:bodyPr>
          <a:lstStyle/>
          <a:p>
            <a:r>
              <a:rPr lang="en-US" dirty="0"/>
              <a:t>Restrictive Covenants</a:t>
            </a:r>
          </a:p>
          <a:p>
            <a:pPr lvl="1"/>
            <a:r>
              <a:rPr lang="en-US" dirty="0"/>
              <a:t>Attached to the deed for the house</a:t>
            </a:r>
          </a:p>
          <a:p>
            <a:pPr lvl="1"/>
            <a:r>
              <a:rPr lang="en-US" dirty="0"/>
              <a:t>Could not sell or rent the house to a non-white person</a:t>
            </a:r>
          </a:p>
          <a:p>
            <a:r>
              <a:rPr lang="en-US" dirty="0"/>
              <a:t>Blockbusting</a:t>
            </a:r>
          </a:p>
          <a:p>
            <a:pPr lvl="1"/>
            <a:r>
              <a:rPr lang="en-US" dirty="0"/>
              <a:t>A technique used by realtors to have homeowners sell their house at cheap prices by instilling fear of a different race or class moving into the neighborhood</a:t>
            </a:r>
          </a:p>
          <a:p>
            <a:pPr lvl="2"/>
            <a:r>
              <a:rPr lang="en-US" dirty="0"/>
              <a:t>Then resell at a higher price</a:t>
            </a:r>
          </a:p>
          <a:p>
            <a:r>
              <a:rPr lang="en-US" dirty="0"/>
              <a:t>Redlining</a:t>
            </a:r>
          </a:p>
          <a:p>
            <a:pPr lvl="1"/>
            <a:r>
              <a:rPr lang="en-US" dirty="0"/>
              <a:t>Federal government (FHA) drew lines in cities across the country to separate “hazardous” and “declining” from “desirable” and “best,” for giving out loans</a:t>
            </a:r>
          </a:p>
          <a:p>
            <a:pPr lvl="2"/>
            <a:r>
              <a:rPr lang="en-US" dirty="0"/>
              <a:t>Used ethnic composition to determine the ratings</a:t>
            </a:r>
          </a:p>
        </p:txBody>
      </p:sp>
    </p:spTree>
    <p:extLst>
      <p:ext uri="{BB962C8B-B14F-4D97-AF65-F5344CB8AC3E}">
        <p14:creationId xmlns:p14="http://schemas.microsoft.com/office/powerpoint/2010/main" val="132943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CB1C8A-2B27-A86F-12ED-178CFB63B366}"/>
              </a:ext>
            </a:extLst>
          </p:cNvPr>
          <p:cNvSpPr>
            <a:spLocks noGrp="1"/>
          </p:cNvSpPr>
          <p:nvPr>
            <p:ph type="title"/>
          </p:nvPr>
        </p:nvSpPr>
        <p:spPr>
          <a:xfrm>
            <a:off x="838200" y="44191"/>
            <a:ext cx="10515600" cy="1325563"/>
          </a:xfrm>
        </p:spPr>
        <p:txBody>
          <a:bodyPr/>
          <a:lstStyle/>
          <a:p>
            <a:r>
              <a:rPr lang="en-US" dirty="0"/>
              <a:t>Which form of housing discrimination? </a:t>
            </a:r>
          </a:p>
        </p:txBody>
      </p:sp>
      <p:pic>
        <p:nvPicPr>
          <p:cNvPr id="5" name="Picture 4">
            <a:extLst>
              <a:ext uri="{FF2B5EF4-FFF2-40B4-BE49-F238E27FC236}">
                <a16:creationId xmlns:a16="http://schemas.microsoft.com/office/drawing/2014/main" id="{3348D0B5-E2B3-0E0F-FE24-FEC726429799}"/>
              </a:ext>
            </a:extLst>
          </p:cNvPr>
          <p:cNvPicPr>
            <a:picLocks noChangeAspect="1"/>
          </p:cNvPicPr>
          <p:nvPr/>
        </p:nvPicPr>
        <p:blipFill>
          <a:blip r:embed="rId2"/>
          <a:stretch>
            <a:fillRect/>
          </a:stretch>
        </p:blipFill>
        <p:spPr>
          <a:xfrm>
            <a:off x="429208" y="1525729"/>
            <a:ext cx="3442738" cy="5150669"/>
          </a:xfrm>
          <a:prstGeom prst="rect">
            <a:avLst/>
          </a:prstGeom>
        </p:spPr>
      </p:pic>
      <p:pic>
        <p:nvPicPr>
          <p:cNvPr id="6" name="Picture 5">
            <a:extLst>
              <a:ext uri="{FF2B5EF4-FFF2-40B4-BE49-F238E27FC236}">
                <a16:creationId xmlns:a16="http://schemas.microsoft.com/office/drawing/2014/main" id="{35F2A3DC-BFD0-4E35-8C73-F92775D4C439}"/>
              </a:ext>
            </a:extLst>
          </p:cNvPr>
          <p:cNvPicPr>
            <a:picLocks noChangeAspect="1"/>
          </p:cNvPicPr>
          <p:nvPr/>
        </p:nvPicPr>
        <p:blipFill>
          <a:blip r:embed="rId3"/>
          <a:stretch>
            <a:fillRect/>
          </a:stretch>
        </p:blipFill>
        <p:spPr>
          <a:xfrm>
            <a:off x="4518018" y="1525729"/>
            <a:ext cx="3311888" cy="5318448"/>
          </a:xfrm>
          <a:prstGeom prst="rect">
            <a:avLst/>
          </a:prstGeom>
        </p:spPr>
      </p:pic>
      <p:pic>
        <p:nvPicPr>
          <p:cNvPr id="7" name="Picture 6">
            <a:extLst>
              <a:ext uri="{FF2B5EF4-FFF2-40B4-BE49-F238E27FC236}">
                <a16:creationId xmlns:a16="http://schemas.microsoft.com/office/drawing/2014/main" id="{855FD48C-915A-C1AD-CF26-7FA7C8F7525B}"/>
              </a:ext>
            </a:extLst>
          </p:cNvPr>
          <p:cNvPicPr>
            <a:picLocks noChangeAspect="1"/>
          </p:cNvPicPr>
          <p:nvPr/>
        </p:nvPicPr>
        <p:blipFill>
          <a:blip r:embed="rId4"/>
          <a:stretch>
            <a:fillRect/>
          </a:stretch>
        </p:blipFill>
        <p:spPr>
          <a:xfrm>
            <a:off x="8475978" y="1495361"/>
            <a:ext cx="2510259" cy="5150669"/>
          </a:xfrm>
          <a:prstGeom prst="rect">
            <a:avLst/>
          </a:prstGeom>
        </p:spPr>
      </p:pic>
    </p:spTree>
    <p:extLst>
      <p:ext uri="{BB962C8B-B14F-4D97-AF65-F5344CB8AC3E}">
        <p14:creationId xmlns:p14="http://schemas.microsoft.com/office/powerpoint/2010/main" val="692671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CB1C8A-2B27-A86F-12ED-178CFB63B366}"/>
              </a:ext>
            </a:extLst>
          </p:cNvPr>
          <p:cNvSpPr>
            <a:spLocks noGrp="1"/>
          </p:cNvSpPr>
          <p:nvPr>
            <p:ph type="title"/>
          </p:nvPr>
        </p:nvSpPr>
        <p:spPr>
          <a:xfrm>
            <a:off x="838200" y="44191"/>
            <a:ext cx="10515600" cy="1325563"/>
          </a:xfrm>
        </p:spPr>
        <p:txBody>
          <a:bodyPr/>
          <a:lstStyle/>
          <a:p>
            <a:r>
              <a:rPr lang="en-US" dirty="0"/>
              <a:t>Which form of housing discrimination? </a:t>
            </a:r>
          </a:p>
        </p:txBody>
      </p:sp>
      <p:pic>
        <p:nvPicPr>
          <p:cNvPr id="3" name="Picture 2">
            <a:extLst>
              <a:ext uri="{FF2B5EF4-FFF2-40B4-BE49-F238E27FC236}">
                <a16:creationId xmlns:a16="http://schemas.microsoft.com/office/drawing/2014/main" id="{DA4143AF-C907-C08F-FFE2-3EC0FF0FD1C5}"/>
              </a:ext>
            </a:extLst>
          </p:cNvPr>
          <p:cNvPicPr>
            <a:picLocks noChangeAspect="1"/>
          </p:cNvPicPr>
          <p:nvPr/>
        </p:nvPicPr>
        <p:blipFill>
          <a:blip r:embed="rId2"/>
          <a:stretch>
            <a:fillRect/>
          </a:stretch>
        </p:blipFill>
        <p:spPr>
          <a:xfrm rot="16000659">
            <a:off x="6198469" y="828860"/>
            <a:ext cx="4452227" cy="6306670"/>
          </a:xfrm>
          <a:prstGeom prst="rect">
            <a:avLst/>
          </a:prstGeom>
        </p:spPr>
      </p:pic>
      <p:pic>
        <p:nvPicPr>
          <p:cNvPr id="8" name="Picture 7">
            <a:extLst>
              <a:ext uri="{FF2B5EF4-FFF2-40B4-BE49-F238E27FC236}">
                <a16:creationId xmlns:a16="http://schemas.microsoft.com/office/drawing/2014/main" id="{41A94636-EC11-8D5C-54B8-5B1C7CB1BAE1}"/>
              </a:ext>
            </a:extLst>
          </p:cNvPr>
          <p:cNvPicPr>
            <a:picLocks noChangeAspect="1"/>
          </p:cNvPicPr>
          <p:nvPr/>
        </p:nvPicPr>
        <p:blipFill>
          <a:blip r:embed="rId3"/>
          <a:stretch>
            <a:fillRect/>
          </a:stretch>
        </p:blipFill>
        <p:spPr>
          <a:xfrm>
            <a:off x="183931" y="2009962"/>
            <a:ext cx="4963605" cy="4211544"/>
          </a:xfrm>
          <a:prstGeom prst="rect">
            <a:avLst/>
          </a:prstGeom>
        </p:spPr>
      </p:pic>
    </p:spTree>
    <p:extLst>
      <p:ext uri="{BB962C8B-B14F-4D97-AF65-F5344CB8AC3E}">
        <p14:creationId xmlns:p14="http://schemas.microsoft.com/office/powerpoint/2010/main" val="2418035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CB1C8A-2B27-A86F-12ED-178CFB63B366}"/>
              </a:ext>
            </a:extLst>
          </p:cNvPr>
          <p:cNvSpPr>
            <a:spLocks noGrp="1"/>
          </p:cNvSpPr>
          <p:nvPr>
            <p:ph type="title"/>
          </p:nvPr>
        </p:nvSpPr>
        <p:spPr>
          <a:xfrm>
            <a:off x="838200" y="44191"/>
            <a:ext cx="10515600" cy="1325563"/>
          </a:xfrm>
        </p:spPr>
        <p:txBody>
          <a:bodyPr/>
          <a:lstStyle/>
          <a:p>
            <a:r>
              <a:rPr lang="en-US" dirty="0"/>
              <a:t>Which form of housing discrimination? </a:t>
            </a:r>
          </a:p>
        </p:txBody>
      </p:sp>
      <p:pic>
        <p:nvPicPr>
          <p:cNvPr id="5" name="Picture 4">
            <a:extLst>
              <a:ext uri="{FF2B5EF4-FFF2-40B4-BE49-F238E27FC236}">
                <a16:creationId xmlns:a16="http://schemas.microsoft.com/office/drawing/2014/main" id="{0B4CDFFF-9B09-8081-318C-495DA12362EE}"/>
              </a:ext>
            </a:extLst>
          </p:cNvPr>
          <p:cNvPicPr>
            <a:picLocks noChangeAspect="1"/>
          </p:cNvPicPr>
          <p:nvPr/>
        </p:nvPicPr>
        <p:blipFill>
          <a:blip r:embed="rId3"/>
          <a:stretch>
            <a:fillRect/>
          </a:stretch>
        </p:blipFill>
        <p:spPr>
          <a:xfrm>
            <a:off x="1192307" y="1369754"/>
            <a:ext cx="6871863" cy="5304220"/>
          </a:xfrm>
          <a:prstGeom prst="rect">
            <a:avLst/>
          </a:prstGeom>
        </p:spPr>
      </p:pic>
    </p:spTree>
    <p:extLst>
      <p:ext uri="{BB962C8B-B14F-4D97-AF65-F5344CB8AC3E}">
        <p14:creationId xmlns:p14="http://schemas.microsoft.com/office/powerpoint/2010/main" val="99073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F4F949-4C0B-302C-97DE-23E69BF51434}"/>
              </a:ext>
            </a:extLst>
          </p:cNvPr>
          <p:cNvSpPr>
            <a:spLocks noGrp="1"/>
          </p:cNvSpPr>
          <p:nvPr>
            <p:ph type="title"/>
          </p:nvPr>
        </p:nvSpPr>
        <p:spPr>
          <a:xfrm>
            <a:off x="490899" y="356161"/>
            <a:ext cx="10515600" cy="1325563"/>
          </a:xfrm>
        </p:spPr>
        <p:txBody>
          <a:bodyPr>
            <a:noAutofit/>
          </a:bodyPr>
          <a:lstStyle/>
          <a:p>
            <a:pPr algn="ctr"/>
            <a:r>
              <a:rPr lang="en-US" sz="2000" dirty="0"/>
              <a:t>Delaware Fair Housing Act TITLE 6</a:t>
            </a:r>
            <a:br>
              <a:rPr lang="en-US" sz="2000" dirty="0"/>
            </a:br>
            <a:r>
              <a:rPr lang="en-US" sz="2000" dirty="0"/>
              <a:t>Commerce and Trade</a:t>
            </a:r>
            <a:br>
              <a:rPr lang="en-US" sz="2000" dirty="0"/>
            </a:br>
            <a:r>
              <a:rPr lang="en-US" sz="2000" dirty="0"/>
              <a:t>SUBTITLE II</a:t>
            </a:r>
            <a:br>
              <a:rPr lang="en-US" sz="2000" dirty="0"/>
            </a:br>
            <a:r>
              <a:rPr lang="en-US" sz="2000" dirty="0"/>
              <a:t>Other Laws Relating to Commerce and Trade</a:t>
            </a:r>
            <a:br>
              <a:rPr lang="en-US" sz="2000" dirty="0"/>
            </a:br>
            <a:r>
              <a:rPr lang="en-US" sz="2000" dirty="0"/>
              <a:t>CHAPTER 46. Fair Housing Act</a:t>
            </a:r>
            <a:br>
              <a:rPr lang="en-US" sz="2000" dirty="0"/>
            </a:br>
            <a:r>
              <a:rPr lang="en-US" sz="2800" b="1" dirty="0"/>
              <a:t>How does the law resolve the issues of housing discrimination?</a:t>
            </a:r>
            <a:endParaRPr lang="en-US" sz="2000" b="1" dirty="0"/>
          </a:p>
        </p:txBody>
      </p:sp>
      <p:pic>
        <p:nvPicPr>
          <p:cNvPr id="6" name="Picture 5">
            <a:extLst>
              <a:ext uri="{FF2B5EF4-FFF2-40B4-BE49-F238E27FC236}">
                <a16:creationId xmlns:a16="http://schemas.microsoft.com/office/drawing/2014/main" id="{83A9447C-EEAA-F5B6-7C56-D6C6BD834913}"/>
              </a:ext>
            </a:extLst>
          </p:cNvPr>
          <p:cNvPicPr>
            <a:picLocks noChangeAspect="1"/>
          </p:cNvPicPr>
          <p:nvPr/>
        </p:nvPicPr>
        <p:blipFill>
          <a:blip r:embed="rId2"/>
          <a:stretch>
            <a:fillRect/>
          </a:stretch>
        </p:blipFill>
        <p:spPr>
          <a:xfrm>
            <a:off x="571581" y="2113031"/>
            <a:ext cx="10869542" cy="4191585"/>
          </a:xfrm>
          <a:prstGeom prst="rect">
            <a:avLst/>
          </a:prstGeom>
        </p:spPr>
      </p:pic>
    </p:spTree>
    <p:extLst>
      <p:ext uri="{BB962C8B-B14F-4D97-AF65-F5344CB8AC3E}">
        <p14:creationId xmlns:p14="http://schemas.microsoft.com/office/powerpoint/2010/main" val="148147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8" name="Rectangle 1057">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D4FF02-A764-BDD7-4113-6409A3913AFC}"/>
              </a:ext>
            </a:extLst>
          </p:cNvPr>
          <p:cNvSpPr>
            <a:spLocks noGrp="1"/>
          </p:cNvSpPr>
          <p:nvPr>
            <p:ph type="title"/>
          </p:nvPr>
        </p:nvSpPr>
        <p:spPr>
          <a:xfrm>
            <a:off x="841248" y="251312"/>
            <a:ext cx="10506456" cy="1010264"/>
          </a:xfrm>
        </p:spPr>
        <p:txBody>
          <a:bodyPr anchor="ctr">
            <a:normAutofit/>
          </a:bodyPr>
          <a:lstStyle/>
          <a:p>
            <a:r>
              <a:rPr lang="en-US"/>
              <a:t>Match the Source Race </a:t>
            </a:r>
          </a:p>
        </p:txBody>
      </p:sp>
      <p:sp>
        <p:nvSpPr>
          <p:cNvPr id="1060" name="Rectangle 1059">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2" name="Rectangle 106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054" name="Content Placeholder 2">
            <a:extLst>
              <a:ext uri="{FF2B5EF4-FFF2-40B4-BE49-F238E27FC236}">
                <a16:creationId xmlns:a16="http://schemas.microsoft.com/office/drawing/2014/main" id="{F8BBD7D3-CD90-9EA3-F27B-AE357062E978}"/>
              </a:ext>
            </a:extLst>
          </p:cNvPr>
          <p:cNvGraphicFramePr>
            <a:graphicFrameLocks noGrp="1"/>
          </p:cNvGraphicFramePr>
          <p:nvPr>
            <p:ph idx="1"/>
            <p:extLst>
              <p:ext uri="{D42A27DB-BD31-4B8C-83A1-F6EECF244321}">
                <p14:modId xmlns:p14="http://schemas.microsoft.com/office/powerpoint/2010/main" val="847677759"/>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5034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441</Words>
  <Application>Microsoft Office PowerPoint</Application>
  <PresentationFormat>Widescreen</PresentationFormat>
  <Paragraphs>30</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Fair Housing in Delaware</vt:lpstr>
      <vt:lpstr>Warm Up: How is the family in this story facing discrimination? Identify 2 ways. </vt:lpstr>
      <vt:lpstr>Types of Discrimination</vt:lpstr>
      <vt:lpstr>Which form of housing discrimination? </vt:lpstr>
      <vt:lpstr>Which form of housing discrimination? </vt:lpstr>
      <vt:lpstr>Which form of housing discrimination? </vt:lpstr>
      <vt:lpstr>Delaware Fair Housing Act TITLE 6 Commerce and Trade SUBTITLE II Other Laws Relating to Commerce and Trade CHAPTER 46. Fair Housing Act How does the law resolve the issues of housing discrimination?</vt:lpstr>
      <vt:lpstr>Match the Source Race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 Housing in Delaware</dc:title>
  <dc:creator>GREEN, EMILY</dc:creator>
  <cp:lastModifiedBy>Mitchell, Dawn M (DOS)</cp:lastModifiedBy>
  <cp:revision>2</cp:revision>
  <dcterms:created xsi:type="dcterms:W3CDTF">2025-06-02T11:41:29Z</dcterms:created>
  <dcterms:modified xsi:type="dcterms:W3CDTF">2025-06-10T13:57:23Z</dcterms:modified>
</cp:coreProperties>
</file>