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3" r:id="rId2"/>
    <p:sldId id="281" r:id="rId3"/>
    <p:sldId id="282" r:id="rId4"/>
    <p:sldId id="283" r:id="rId5"/>
    <p:sldId id="284" r:id="rId6"/>
    <p:sldId id="285" r:id="rId7"/>
    <p:sldId id="286" r:id="rId8"/>
    <p:sldId id="256" r:id="rId9"/>
    <p:sldId id="257" r:id="rId10"/>
    <p:sldId id="261" r:id="rId11"/>
    <p:sldId id="266" r:id="rId12"/>
    <p:sldId id="260" r:id="rId13"/>
    <p:sldId id="280" r:id="rId14"/>
    <p:sldId id="258" r:id="rId15"/>
    <p:sldId id="262" r:id="rId16"/>
    <p:sldId id="276" r:id="rId17"/>
    <p:sldId id="274" r:id="rId18"/>
    <p:sldId id="265" r:id="rId19"/>
    <p:sldId id="279" r:id="rId20"/>
    <p:sldId id="259" r:id="rId21"/>
    <p:sldId id="267" r:id="rId22"/>
    <p:sldId id="264" r:id="rId23"/>
    <p:sldId id="277" r:id="rId24"/>
    <p:sldId id="271" r:id="rId25"/>
    <p:sldId id="278" r:id="rId26"/>
    <p:sldId id="287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F84406-0137-4ED4-8041-72B994B052E2}" v="38" dt="2025-06-09T13:17:12.9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EN, EMILY" userId="59f824d5-9a60-4734-8caa-2f7d8b4941b0" providerId="ADAL" clId="{8FF84406-0137-4ED4-8041-72B994B052E2}"/>
    <pc:docChg chg="undo redo custSel addSld delSld modSld sldOrd modNotesMaster">
      <pc:chgData name="GREEN, EMILY" userId="59f824d5-9a60-4734-8caa-2f7d8b4941b0" providerId="ADAL" clId="{8FF84406-0137-4ED4-8041-72B994B052E2}" dt="2025-06-09T13:29:57.665" v="2123" actId="20577"/>
      <pc:docMkLst>
        <pc:docMk/>
      </pc:docMkLst>
      <pc:sldChg chg="modSp new mod">
        <pc:chgData name="GREEN, EMILY" userId="59f824d5-9a60-4734-8caa-2f7d8b4941b0" providerId="ADAL" clId="{8FF84406-0137-4ED4-8041-72B994B052E2}" dt="2025-06-01T17:34:59.513" v="18" actId="20577"/>
        <pc:sldMkLst>
          <pc:docMk/>
          <pc:sldMk cId="4217532436" sldId="256"/>
        </pc:sldMkLst>
        <pc:spChg chg="mod">
          <ac:chgData name="GREEN, EMILY" userId="59f824d5-9a60-4734-8caa-2f7d8b4941b0" providerId="ADAL" clId="{8FF84406-0137-4ED4-8041-72B994B052E2}" dt="2025-06-01T17:34:59.513" v="18" actId="20577"/>
          <ac:spMkLst>
            <pc:docMk/>
            <pc:sldMk cId="4217532436" sldId="256"/>
            <ac:spMk id="2" creationId="{30022499-F18E-B19F-AA42-782AE63B5394}"/>
          </ac:spMkLst>
        </pc:spChg>
      </pc:sldChg>
      <pc:sldChg chg="addSp delSp modSp new mod modClrScheme chgLayout modNotesTx">
        <pc:chgData name="GREEN, EMILY" userId="59f824d5-9a60-4734-8caa-2f7d8b4941b0" providerId="ADAL" clId="{8FF84406-0137-4ED4-8041-72B994B052E2}" dt="2025-06-03T17:50:37.043" v="1924"/>
        <pc:sldMkLst>
          <pc:docMk/>
          <pc:sldMk cId="206865615" sldId="257"/>
        </pc:sldMkLst>
        <pc:spChg chg="del">
          <ac:chgData name="GREEN, EMILY" userId="59f824d5-9a60-4734-8caa-2f7d8b4941b0" providerId="ADAL" clId="{8FF84406-0137-4ED4-8041-72B994B052E2}" dt="2025-06-01T17:35:03.228" v="20" actId="700"/>
          <ac:spMkLst>
            <pc:docMk/>
            <pc:sldMk cId="206865615" sldId="257"/>
            <ac:spMk id="2" creationId="{9DCDC07B-0470-BFFA-E347-680329FAC92D}"/>
          </ac:spMkLst>
        </pc:spChg>
        <pc:spChg chg="del">
          <ac:chgData name="GREEN, EMILY" userId="59f824d5-9a60-4734-8caa-2f7d8b4941b0" providerId="ADAL" clId="{8FF84406-0137-4ED4-8041-72B994B052E2}" dt="2025-06-01T17:35:03.228" v="20" actId="700"/>
          <ac:spMkLst>
            <pc:docMk/>
            <pc:sldMk cId="206865615" sldId="257"/>
            <ac:spMk id="3" creationId="{504AC6CB-2FC7-68B3-B39A-60B1C0AB2A98}"/>
          </ac:spMkLst>
        </pc:spChg>
        <pc:spChg chg="add mod">
          <ac:chgData name="GREEN, EMILY" userId="59f824d5-9a60-4734-8caa-2f7d8b4941b0" providerId="ADAL" clId="{8FF84406-0137-4ED4-8041-72B994B052E2}" dt="2025-06-01T19:05:54.141" v="1675" actId="1076"/>
          <ac:spMkLst>
            <pc:docMk/>
            <pc:sldMk cId="206865615" sldId="257"/>
            <ac:spMk id="6" creationId="{5BB1404A-D816-4E63-6879-121FEB659685}"/>
          </ac:spMkLst>
        </pc:spChg>
        <pc:picChg chg="add mod">
          <ac:chgData name="GREEN, EMILY" userId="59f824d5-9a60-4734-8caa-2f7d8b4941b0" providerId="ADAL" clId="{8FF84406-0137-4ED4-8041-72B994B052E2}" dt="2025-06-01T18:40:50.581" v="1040" actId="14100"/>
          <ac:picMkLst>
            <pc:docMk/>
            <pc:sldMk cId="206865615" sldId="257"/>
            <ac:picMk id="5" creationId="{8CB78590-4006-CF72-A91B-B1D00EBAC39C}"/>
          </ac:picMkLst>
        </pc:picChg>
      </pc:sldChg>
      <pc:sldChg chg="addSp modSp new mod modClrScheme chgLayout">
        <pc:chgData name="GREEN, EMILY" userId="59f824d5-9a60-4734-8caa-2f7d8b4941b0" providerId="ADAL" clId="{8FF84406-0137-4ED4-8041-72B994B052E2}" dt="2025-06-01T17:35:23.975" v="40" actId="20577"/>
        <pc:sldMkLst>
          <pc:docMk/>
          <pc:sldMk cId="2335077154" sldId="258"/>
        </pc:sldMkLst>
        <pc:spChg chg="add mod">
          <ac:chgData name="GREEN, EMILY" userId="59f824d5-9a60-4734-8caa-2f7d8b4941b0" providerId="ADAL" clId="{8FF84406-0137-4ED4-8041-72B994B052E2}" dt="2025-06-01T17:35:23.975" v="40" actId="20577"/>
          <ac:spMkLst>
            <pc:docMk/>
            <pc:sldMk cId="2335077154" sldId="258"/>
            <ac:spMk id="2" creationId="{A9830610-7163-E181-391E-B64AD916E4FF}"/>
          </ac:spMkLst>
        </pc:spChg>
        <pc:spChg chg="add mod">
          <ac:chgData name="GREEN, EMILY" userId="59f824d5-9a60-4734-8caa-2f7d8b4941b0" providerId="ADAL" clId="{8FF84406-0137-4ED4-8041-72B994B052E2}" dt="2025-06-01T17:35:19.643" v="26" actId="700"/>
          <ac:spMkLst>
            <pc:docMk/>
            <pc:sldMk cId="2335077154" sldId="258"/>
            <ac:spMk id="3" creationId="{D9439DE6-D0FA-007D-7B82-6C4F933EF291}"/>
          </ac:spMkLst>
        </pc:spChg>
      </pc:sldChg>
      <pc:sldChg chg="addSp delSp modSp new mod modClrScheme chgLayout">
        <pc:chgData name="GREEN, EMILY" userId="59f824d5-9a60-4734-8caa-2f7d8b4941b0" providerId="ADAL" clId="{8FF84406-0137-4ED4-8041-72B994B052E2}" dt="2025-06-01T17:35:40.455" v="61" actId="20577"/>
        <pc:sldMkLst>
          <pc:docMk/>
          <pc:sldMk cId="3603952923" sldId="259"/>
        </pc:sldMkLst>
        <pc:spChg chg="del">
          <ac:chgData name="GREEN, EMILY" userId="59f824d5-9a60-4734-8caa-2f7d8b4941b0" providerId="ADAL" clId="{8FF84406-0137-4ED4-8041-72B994B052E2}" dt="2025-06-01T17:35:31.428" v="42" actId="700"/>
          <ac:spMkLst>
            <pc:docMk/>
            <pc:sldMk cId="3603952923" sldId="259"/>
            <ac:spMk id="2" creationId="{2ABF07F7-0EA2-EECD-10F0-40D261140FB9}"/>
          </ac:spMkLst>
        </pc:spChg>
        <pc:spChg chg="del">
          <ac:chgData name="GREEN, EMILY" userId="59f824d5-9a60-4734-8caa-2f7d8b4941b0" providerId="ADAL" clId="{8FF84406-0137-4ED4-8041-72B994B052E2}" dt="2025-06-01T17:35:31.428" v="42" actId="700"/>
          <ac:spMkLst>
            <pc:docMk/>
            <pc:sldMk cId="3603952923" sldId="259"/>
            <ac:spMk id="3" creationId="{08E0C058-4187-2347-31B2-CEACFA23F618}"/>
          </ac:spMkLst>
        </pc:spChg>
        <pc:spChg chg="add del mod ord">
          <ac:chgData name="GREEN, EMILY" userId="59f824d5-9a60-4734-8caa-2f7d8b4941b0" providerId="ADAL" clId="{8FF84406-0137-4ED4-8041-72B994B052E2}" dt="2025-06-01T17:35:33.132" v="43" actId="700"/>
          <ac:spMkLst>
            <pc:docMk/>
            <pc:sldMk cId="3603952923" sldId="259"/>
            <ac:spMk id="4" creationId="{98B4DC33-2B2D-6182-3018-AD5003BC0446}"/>
          </ac:spMkLst>
        </pc:spChg>
        <pc:spChg chg="add del mod ord">
          <ac:chgData name="GREEN, EMILY" userId="59f824d5-9a60-4734-8caa-2f7d8b4941b0" providerId="ADAL" clId="{8FF84406-0137-4ED4-8041-72B994B052E2}" dt="2025-06-01T17:35:33.132" v="43" actId="700"/>
          <ac:spMkLst>
            <pc:docMk/>
            <pc:sldMk cId="3603952923" sldId="259"/>
            <ac:spMk id="5" creationId="{B2935C5E-87B9-7B81-CFD9-651597F6484A}"/>
          </ac:spMkLst>
        </pc:spChg>
        <pc:spChg chg="add mod ord">
          <ac:chgData name="GREEN, EMILY" userId="59f824d5-9a60-4734-8caa-2f7d8b4941b0" providerId="ADAL" clId="{8FF84406-0137-4ED4-8041-72B994B052E2}" dt="2025-06-01T17:35:40.455" v="61" actId="20577"/>
          <ac:spMkLst>
            <pc:docMk/>
            <pc:sldMk cId="3603952923" sldId="259"/>
            <ac:spMk id="6" creationId="{256F6E4C-8018-DCCE-C989-D78EC064C1CC}"/>
          </ac:spMkLst>
        </pc:spChg>
        <pc:spChg chg="add mod ord">
          <ac:chgData name="GREEN, EMILY" userId="59f824d5-9a60-4734-8caa-2f7d8b4941b0" providerId="ADAL" clId="{8FF84406-0137-4ED4-8041-72B994B052E2}" dt="2025-06-01T17:35:33.132" v="43" actId="700"/>
          <ac:spMkLst>
            <pc:docMk/>
            <pc:sldMk cId="3603952923" sldId="259"/>
            <ac:spMk id="7" creationId="{31A07874-8B0C-5E4A-BCFA-4322B88B5A96}"/>
          </ac:spMkLst>
        </pc:spChg>
      </pc:sldChg>
      <pc:sldChg chg="addSp delSp modSp new mod ord">
        <pc:chgData name="GREEN, EMILY" userId="59f824d5-9a60-4734-8caa-2f7d8b4941b0" providerId="ADAL" clId="{8FF84406-0137-4ED4-8041-72B994B052E2}" dt="2025-06-01T18:44:11.443" v="1112" actId="20577"/>
        <pc:sldMkLst>
          <pc:docMk/>
          <pc:sldMk cId="4227973824" sldId="260"/>
        </pc:sldMkLst>
        <pc:spChg chg="add mod">
          <ac:chgData name="GREEN, EMILY" userId="59f824d5-9a60-4734-8caa-2f7d8b4941b0" providerId="ADAL" clId="{8FF84406-0137-4ED4-8041-72B994B052E2}" dt="2025-06-01T18:44:11.443" v="1112" actId="20577"/>
          <ac:spMkLst>
            <pc:docMk/>
            <pc:sldMk cId="4227973824" sldId="260"/>
            <ac:spMk id="6" creationId="{4D5C5E24-E9C6-41F2-D819-D994DDA6D798}"/>
          </ac:spMkLst>
        </pc:spChg>
        <pc:picChg chg="add del mod">
          <ac:chgData name="GREEN, EMILY" userId="59f824d5-9a60-4734-8caa-2f7d8b4941b0" providerId="ADAL" clId="{8FF84406-0137-4ED4-8041-72B994B052E2}" dt="2025-06-01T17:36:50.107" v="67" actId="478"/>
          <ac:picMkLst>
            <pc:docMk/>
            <pc:sldMk cId="4227973824" sldId="260"/>
            <ac:picMk id="3" creationId="{EA6BF0BE-CB53-72D1-8EC3-ABEB85974A01}"/>
          </ac:picMkLst>
        </pc:picChg>
        <pc:picChg chg="add mod">
          <ac:chgData name="GREEN, EMILY" userId="59f824d5-9a60-4734-8caa-2f7d8b4941b0" providerId="ADAL" clId="{8FF84406-0137-4ED4-8041-72B994B052E2}" dt="2025-06-01T17:36:55.379" v="72" actId="1076"/>
          <ac:picMkLst>
            <pc:docMk/>
            <pc:sldMk cId="4227973824" sldId="260"/>
            <ac:picMk id="5" creationId="{C680E0A8-82A0-5259-6222-9E6EC49F12FE}"/>
          </ac:picMkLst>
        </pc:picChg>
      </pc:sldChg>
      <pc:sldChg chg="addSp delSp modSp new mod ord modNotesTx">
        <pc:chgData name="GREEN, EMILY" userId="59f824d5-9a60-4734-8caa-2f7d8b4941b0" providerId="ADAL" clId="{8FF84406-0137-4ED4-8041-72B994B052E2}" dt="2025-06-03T17:51:04.652" v="1929"/>
        <pc:sldMkLst>
          <pc:docMk/>
          <pc:sldMk cId="1427900187" sldId="261"/>
        </pc:sldMkLst>
        <pc:spChg chg="add mod">
          <ac:chgData name="GREEN, EMILY" userId="59f824d5-9a60-4734-8caa-2f7d8b4941b0" providerId="ADAL" clId="{8FF84406-0137-4ED4-8041-72B994B052E2}" dt="2025-06-01T18:44:30.653" v="1126" actId="20577"/>
          <ac:spMkLst>
            <pc:docMk/>
            <pc:sldMk cId="1427900187" sldId="261"/>
            <ac:spMk id="4" creationId="{AC7E69AE-E976-391A-36F8-94FECA30DCF0}"/>
          </ac:spMkLst>
        </pc:spChg>
        <pc:spChg chg="add del mod">
          <ac:chgData name="GREEN, EMILY" userId="59f824d5-9a60-4734-8caa-2f7d8b4941b0" providerId="ADAL" clId="{8FF84406-0137-4ED4-8041-72B994B052E2}" dt="2025-06-03T17:51:04.652" v="1929"/>
          <ac:spMkLst>
            <pc:docMk/>
            <pc:sldMk cId="1427900187" sldId="261"/>
            <ac:spMk id="6" creationId="{8715261C-6703-3A37-9F4B-D5859D685AF2}"/>
          </ac:spMkLst>
        </pc:spChg>
        <pc:picChg chg="add mod">
          <ac:chgData name="GREEN, EMILY" userId="59f824d5-9a60-4734-8caa-2f7d8b4941b0" providerId="ADAL" clId="{8FF84406-0137-4ED4-8041-72B994B052E2}" dt="2025-06-01T17:39:31.262" v="226" actId="962"/>
          <ac:picMkLst>
            <pc:docMk/>
            <pc:sldMk cId="1427900187" sldId="261"/>
            <ac:picMk id="3" creationId="{1515FF23-FF08-35A6-36D8-10BBCDD89EF0}"/>
          </ac:picMkLst>
        </pc:picChg>
      </pc:sldChg>
      <pc:sldChg chg="addSp delSp modSp new mod ord modClrScheme chgLayout modNotesTx">
        <pc:chgData name="GREEN, EMILY" userId="59f824d5-9a60-4734-8caa-2f7d8b4941b0" providerId="ADAL" clId="{8FF84406-0137-4ED4-8041-72B994B052E2}" dt="2025-06-03T17:55:50.980" v="1932"/>
        <pc:sldMkLst>
          <pc:docMk/>
          <pc:sldMk cId="1842766319" sldId="262"/>
        </pc:sldMkLst>
        <pc:spChg chg="del">
          <ac:chgData name="GREEN, EMILY" userId="59f824d5-9a60-4734-8caa-2f7d8b4941b0" providerId="ADAL" clId="{8FF84406-0137-4ED4-8041-72B994B052E2}" dt="2025-06-01T17:42:23.949" v="232" actId="700"/>
          <ac:spMkLst>
            <pc:docMk/>
            <pc:sldMk cId="1842766319" sldId="262"/>
            <ac:spMk id="2" creationId="{687177A8-0D58-0A23-8F4C-E3CF5DDA9FBB}"/>
          </ac:spMkLst>
        </pc:spChg>
        <pc:spChg chg="del">
          <ac:chgData name="GREEN, EMILY" userId="59f824d5-9a60-4734-8caa-2f7d8b4941b0" providerId="ADAL" clId="{8FF84406-0137-4ED4-8041-72B994B052E2}" dt="2025-06-01T17:42:23.949" v="232" actId="700"/>
          <ac:spMkLst>
            <pc:docMk/>
            <pc:sldMk cId="1842766319" sldId="262"/>
            <ac:spMk id="3" creationId="{1E284627-AF8D-6D69-1F55-05ECC846BB99}"/>
          </ac:spMkLst>
        </pc:spChg>
        <pc:spChg chg="add mod">
          <ac:chgData name="GREEN, EMILY" userId="59f824d5-9a60-4734-8caa-2f7d8b4941b0" providerId="ADAL" clId="{8FF84406-0137-4ED4-8041-72B994B052E2}" dt="2025-06-01T18:45:15.715" v="1141" actId="20577"/>
          <ac:spMkLst>
            <pc:docMk/>
            <pc:sldMk cId="1842766319" sldId="262"/>
            <ac:spMk id="6" creationId="{34967A88-DA9E-BCA1-7334-B577A8A49940}"/>
          </ac:spMkLst>
        </pc:spChg>
        <pc:picChg chg="add mod">
          <ac:chgData name="GREEN, EMILY" userId="59f824d5-9a60-4734-8caa-2f7d8b4941b0" providerId="ADAL" clId="{8FF84406-0137-4ED4-8041-72B994B052E2}" dt="2025-06-01T17:42:31.379" v="234" actId="1076"/>
          <ac:picMkLst>
            <pc:docMk/>
            <pc:sldMk cId="1842766319" sldId="262"/>
            <ac:picMk id="5" creationId="{D3A7D747-5A3C-2AFD-8925-50B8D7B1FFE1}"/>
          </ac:picMkLst>
        </pc:picChg>
      </pc:sldChg>
      <pc:sldChg chg="addSp delSp modSp new add del mod modClrScheme chgLayout">
        <pc:chgData name="GREEN, EMILY" userId="59f824d5-9a60-4734-8caa-2f7d8b4941b0" providerId="ADAL" clId="{8FF84406-0137-4ED4-8041-72B994B052E2}" dt="2025-06-01T18:51:06.252" v="1246" actId="47"/>
        <pc:sldMkLst>
          <pc:docMk/>
          <pc:sldMk cId="2231658211" sldId="263"/>
        </pc:sldMkLst>
        <pc:spChg chg="del">
          <ac:chgData name="GREEN, EMILY" userId="59f824d5-9a60-4734-8caa-2f7d8b4941b0" providerId="ADAL" clId="{8FF84406-0137-4ED4-8041-72B994B052E2}" dt="2025-06-01T17:45:12.843" v="237" actId="700"/>
          <ac:spMkLst>
            <pc:docMk/>
            <pc:sldMk cId="2231658211" sldId="263"/>
            <ac:spMk id="2" creationId="{D9A5A971-0A87-3F99-F828-50491D5573D7}"/>
          </ac:spMkLst>
        </pc:spChg>
        <pc:spChg chg="del">
          <ac:chgData name="GREEN, EMILY" userId="59f824d5-9a60-4734-8caa-2f7d8b4941b0" providerId="ADAL" clId="{8FF84406-0137-4ED4-8041-72B994B052E2}" dt="2025-06-01T17:45:12.843" v="237" actId="700"/>
          <ac:spMkLst>
            <pc:docMk/>
            <pc:sldMk cId="2231658211" sldId="263"/>
            <ac:spMk id="3" creationId="{B39417DB-AD88-241E-4105-DA55626CA3EC}"/>
          </ac:spMkLst>
        </pc:spChg>
        <pc:spChg chg="add mod">
          <ac:chgData name="GREEN, EMILY" userId="59f824d5-9a60-4734-8caa-2f7d8b4941b0" providerId="ADAL" clId="{8FF84406-0137-4ED4-8041-72B994B052E2}" dt="2025-06-01T18:49:16.785" v="1237" actId="20577"/>
          <ac:spMkLst>
            <pc:docMk/>
            <pc:sldMk cId="2231658211" sldId="263"/>
            <ac:spMk id="6" creationId="{7597E561-7AF5-C19D-4DF2-8FD062F19985}"/>
          </ac:spMkLst>
        </pc:spChg>
        <pc:picChg chg="add mod">
          <ac:chgData name="GREEN, EMILY" userId="59f824d5-9a60-4734-8caa-2f7d8b4941b0" providerId="ADAL" clId="{8FF84406-0137-4ED4-8041-72B994B052E2}" dt="2025-06-01T17:45:54.509" v="254" actId="1076"/>
          <ac:picMkLst>
            <pc:docMk/>
            <pc:sldMk cId="2231658211" sldId="263"/>
            <ac:picMk id="5" creationId="{AC6E0384-C6E3-A4DB-D320-824D6B699C8D}"/>
          </ac:picMkLst>
        </pc:picChg>
      </pc:sldChg>
      <pc:sldChg chg="addSp delSp modSp new mod ord modNotesTx">
        <pc:chgData name="GREEN, EMILY" userId="59f824d5-9a60-4734-8caa-2f7d8b4941b0" providerId="ADAL" clId="{8FF84406-0137-4ED4-8041-72B994B052E2}" dt="2025-06-09T13:28:45.349" v="1955"/>
        <pc:sldMkLst>
          <pc:docMk/>
          <pc:sldMk cId="895967658" sldId="264"/>
        </pc:sldMkLst>
        <pc:spChg chg="add mod">
          <ac:chgData name="GREEN, EMILY" userId="59f824d5-9a60-4734-8caa-2f7d8b4941b0" providerId="ADAL" clId="{8FF84406-0137-4ED4-8041-72B994B052E2}" dt="2025-06-09T13:28:30.100" v="1954" actId="1076"/>
          <ac:spMkLst>
            <pc:docMk/>
            <pc:sldMk cId="895967658" sldId="264"/>
            <ac:spMk id="3" creationId="{7233AC9F-FBDC-C7CA-63F0-EC96C33F91FD}"/>
          </ac:spMkLst>
        </pc:spChg>
        <pc:picChg chg="add del mod">
          <ac:chgData name="GREEN, EMILY" userId="59f824d5-9a60-4734-8caa-2f7d8b4941b0" providerId="ADAL" clId="{8FF84406-0137-4ED4-8041-72B994B052E2}" dt="2025-06-09T13:28:18.675" v="1947" actId="478"/>
          <ac:picMkLst>
            <pc:docMk/>
            <pc:sldMk cId="895967658" sldId="264"/>
            <ac:picMk id="2" creationId="{0757348C-4D4A-CBFF-5A51-9DA06F4CF963}"/>
          </ac:picMkLst>
        </pc:picChg>
        <pc:picChg chg="add mod">
          <ac:chgData name="GREEN, EMILY" userId="59f824d5-9a60-4734-8caa-2f7d8b4941b0" providerId="ADAL" clId="{8FF84406-0137-4ED4-8041-72B994B052E2}" dt="2025-06-09T13:28:28.433" v="1953" actId="1076"/>
          <ac:picMkLst>
            <pc:docMk/>
            <pc:sldMk cId="895967658" sldId="264"/>
            <ac:picMk id="5" creationId="{75A54CAC-710E-E273-351D-AD3F2BAE9A6E}"/>
          </ac:picMkLst>
        </pc:picChg>
      </pc:sldChg>
      <pc:sldChg chg="addSp modSp new mod">
        <pc:chgData name="GREEN, EMILY" userId="59f824d5-9a60-4734-8caa-2f7d8b4941b0" providerId="ADAL" clId="{8FF84406-0137-4ED4-8041-72B994B052E2}" dt="2025-06-01T18:46:01.731" v="1198" actId="20577"/>
        <pc:sldMkLst>
          <pc:docMk/>
          <pc:sldMk cId="1784371334" sldId="265"/>
        </pc:sldMkLst>
        <pc:spChg chg="add mod">
          <ac:chgData name="GREEN, EMILY" userId="59f824d5-9a60-4734-8caa-2f7d8b4941b0" providerId="ADAL" clId="{8FF84406-0137-4ED4-8041-72B994B052E2}" dt="2025-06-01T18:46:01.731" v="1198" actId="20577"/>
          <ac:spMkLst>
            <pc:docMk/>
            <pc:sldMk cId="1784371334" sldId="265"/>
            <ac:spMk id="5" creationId="{57261EA4-D49E-93ED-74A9-8B4CE710B9DA}"/>
          </ac:spMkLst>
        </pc:spChg>
        <pc:picChg chg="add mod">
          <ac:chgData name="GREEN, EMILY" userId="59f824d5-9a60-4734-8caa-2f7d8b4941b0" providerId="ADAL" clId="{8FF84406-0137-4ED4-8041-72B994B052E2}" dt="2025-06-01T17:51:21.702" v="321" actId="14100"/>
          <ac:picMkLst>
            <pc:docMk/>
            <pc:sldMk cId="1784371334" sldId="265"/>
            <ac:picMk id="3" creationId="{5FC17E9B-9D84-492E-5384-A276B7680DA7}"/>
          </ac:picMkLst>
        </pc:picChg>
      </pc:sldChg>
      <pc:sldChg chg="addSp modSp new mod ord modNotesTx">
        <pc:chgData name="GREEN, EMILY" userId="59f824d5-9a60-4734-8caa-2f7d8b4941b0" providerId="ADAL" clId="{8FF84406-0137-4ED4-8041-72B994B052E2}" dt="2025-06-09T13:17:51.173" v="1946" actId="20577"/>
        <pc:sldMkLst>
          <pc:docMk/>
          <pc:sldMk cId="4098819040" sldId="266"/>
        </pc:sldMkLst>
        <pc:spChg chg="add mod">
          <ac:chgData name="GREEN, EMILY" userId="59f824d5-9a60-4734-8caa-2f7d8b4941b0" providerId="ADAL" clId="{8FF84406-0137-4ED4-8041-72B994B052E2}" dt="2025-06-01T18:43:29.548" v="1092" actId="20577"/>
          <ac:spMkLst>
            <pc:docMk/>
            <pc:sldMk cId="4098819040" sldId="266"/>
            <ac:spMk id="4" creationId="{7963DF9E-3FFA-B5AE-E9D7-125E39AEEEEA}"/>
          </ac:spMkLst>
        </pc:spChg>
        <pc:picChg chg="add mod">
          <ac:chgData name="GREEN, EMILY" userId="59f824d5-9a60-4734-8caa-2f7d8b4941b0" providerId="ADAL" clId="{8FF84406-0137-4ED4-8041-72B994B052E2}" dt="2025-06-09T13:17:21.936" v="1937" actId="1076"/>
          <ac:picMkLst>
            <pc:docMk/>
            <pc:sldMk cId="4098819040" sldId="266"/>
            <ac:picMk id="2" creationId="{385D41C0-95E9-0A75-61DA-20CBE39E10D8}"/>
          </ac:picMkLst>
        </pc:picChg>
        <pc:picChg chg="add mod">
          <ac:chgData name="GREEN, EMILY" userId="59f824d5-9a60-4734-8caa-2f7d8b4941b0" providerId="ADAL" clId="{8FF84406-0137-4ED4-8041-72B994B052E2}" dt="2025-06-09T13:17:19.698" v="1936" actId="1076"/>
          <ac:picMkLst>
            <pc:docMk/>
            <pc:sldMk cId="4098819040" sldId="266"/>
            <ac:picMk id="3" creationId="{D1D74354-5FF9-28DB-04BE-4E815E1DD007}"/>
          </ac:picMkLst>
        </pc:picChg>
      </pc:sldChg>
      <pc:sldChg chg="addSp modSp new mod ord">
        <pc:chgData name="GREEN, EMILY" userId="59f824d5-9a60-4734-8caa-2f7d8b4941b0" providerId="ADAL" clId="{8FF84406-0137-4ED4-8041-72B994B052E2}" dt="2025-06-01T18:57:58.547" v="1366" actId="20577"/>
        <pc:sldMkLst>
          <pc:docMk/>
          <pc:sldMk cId="2126741989" sldId="267"/>
        </pc:sldMkLst>
        <pc:spChg chg="add mod">
          <ac:chgData name="GREEN, EMILY" userId="59f824d5-9a60-4734-8caa-2f7d8b4941b0" providerId="ADAL" clId="{8FF84406-0137-4ED4-8041-72B994B052E2}" dt="2025-06-01T18:57:58.547" v="1366" actId="20577"/>
          <ac:spMkLst>
            <pc:docMk/>
            <pc:sldMk cId="2126741989" sldId="267"/>
            <ac:spMk id="4" creationId="{85FFD310-8650-29A4-CB1E-FEEA48643D15}"/>
          </ac:spMkLst>
        </pc:spChg>
        <pc:picChg chg="add mod">
          <ac:chgData name="GREEN, EMILY" userId="59f824d5-9a60-4734-8caa-2f7d8b4941b0" providerId="ADAL" clId="{8FF84406-0137-4ED4-8041-72B994B052E2}" dt="2025-06-01T17:53:48.028" v="331" actId="14100"/>
          <ac:picMkLst>
            <pc:docMk/>
            <pc:sldMk cId="2126741989" sldId="267"/>
            <ac:picMk id="3" creationId="{1EA0FC26-CBC4-2FA7-30D9-057E15AF8859}"/>
          </ac:picMkLst>
        </pc:picChg>
      </pc:sldChg>
      <pc:sldChg chg="modSp add del mod">
        <pc:chgData name="GREEN, EMILY" userId="59f824d5-9a60-4734-8caa-2f7d8b4941b0" providerId="ADAL" clId="{8FF84406-0137-4ED4-8041-72B994B052E2}" dt="2025-06-01T18:55:56.425" v="1351" actId="47"/>
        <pc:sldMkLst>
          <pc:docMk/>
          <pc:sldMk cId="48397682" sldId="268"/>
        </pc:sldMkLst>
        <pc:spChg chg="mod">
          <ac:chgData name="GREEN, EMILY" userId="59f824d5-9a60-4734-8caa-2f7d8b4941b0" providerId="ADAL" clId="{8FF84406-0137-4ED4-8041-72B994B052E2}" dt="2025-06-01T17:54:10.593" v="338" actId="20577"/>
          <ac:spMkLst>
            <pc:docMk/>
            <pc:sldMk cId="48397682" sldId="268"/>
            <ac:spMk id="2" creationId="{A9830610-7163-E181-391E-B64AD916E4FF}"/>
          </ac:spMkLst>
        </pc:spChg>
      </pc:sldChg>
      <pc:sldChg chg="addSp delSp modSp new del mod ord modClrScheme chgLayout">
        <pc:chgData name="GREEN, EMILY" userId="59f824d5-9a60-4734-8caa-2f7d8b4941b0" providerId="ADAL" clId="{8FF84406-0137-4ED4-8041-72B994B052E2}" dt="2025-06-01T18:50:24.363" v="1238" actId="47"/>
        <pc:sldMkLst>
          <pc:docMk/>
          <pc:sldMk cId="99948432" sldId="269"/>
        </pc:sldMkLst>
        <pc:spChg chg="del">
          <ac:chgData name="GREEN, EMILY" userId="59f824d5-9a60-4734-8caa-2f7d8b4941b0" providerId="ADAL" clId="{8FF84406-0137-4ED4-8041-72B994B052E2}" dt="2025-06-01T17:54:15.863" v="340" actId="700"/>
          <ac:spMkLst>
            <pc:docMk/>
            <pc:sldMk cId="99948432" sldId="269"/>
            <ac:spMk id="2" creationId="{86F34EEE-DCC7-32EC-680F-F6AFA471E7C0}"/>
          </ac:spMkLst>
        </pc:spChg>
        <pc:spChg chg="del">
          <ac:chgData name="GREEN, EMILY" userId="59f824d5-9a60-4734-8caa-2f7d8b4941b0" providerId="ADAL" clId="{8FF84406-0137-4ED4-8041-72B994B052E2}" dt="2025-06-01T17:54:15.863" v="340" actId="700"/>
          <ac:spMkLst>
            <pc:docMk/>
            <pc:sldMk cId="99948432" sldId="269"/>
            <ac:spMk id="3" creationId="{93ED407F-C4D7-E43F-5919-7AC24DB818B8}"/>
          </ac:spMkLst>
        </pc:spChg>
        <pc:spChg chg="add mod">
          <ac:chgData name="GREEN, EMILY" userId="59f824d5-9a60-4734-8caa-2f7d8b4941b0" providerId="ADAL" clId="{8FF84406-0137-4ED4-8041-72B994B052E2}" dt="2025-06-01T17:59:37.456" v="480" actId="14100"/>
          <ac:spMkLst>
            <pc:docMk/>
            <pc:sldMk cId="99948432" sldId="269"/>
            <ac:spMk id="6" creationId="{01F8B08E-1730-80C9-D9A2-1185CAE018E8}"/>
          </ac:spMkLst>
        </pc:spChg>
        <pc:picChg chg="add mod">
          <ac:chgData name="GREEN, EMILY" userId="59f824d5-9a60-4734-8caa-2f7d8b4941b0" providerId="ADAL" clId="{8FF84406-0137-4ED4-8041-72B994B052E2}" dt="2025-06-01T17:59:05.956" v="396" actId="14100"/>
          <ac:picMkLst>
            <pc:docMk/>
            <pc:sldMk cId="99948432" sldId="269"/>
            <ac:picMk id="5" creationId="{084C07F1-098C-65E0-54BE-B5FC9D5D4EAD}"/>
          </ac:picMkLst>
        </pc:picChg>
      </pc:sldChg>
      <pc:sldChg chg="modSp add del mod ord">
        <pc:chgData name="GREEN, EMILY" userId="59f824d5-9a60-4734-8caa-2f7d8b4941b0" providerId="ADAL" clId="{8FF84406-0137-4ED4-8041-72B994B052E2}" dt="2025-06-01T18:55:56.764" v="1353" actId="47"/>
        <pc:sldMkLst>
          <pc:docMk/>
          <pc:sldMk cId="2026969919" sldId="270"/>
        </pc:sldMkLst>
        <pc:spChg chg="mod">
          <ac:chgData name="GREEN, EMILY" userId="59f824d5-9a60-4734-8caa-2f7d8b4941b0" providerId="ADAL" clId="{8FF84406-0137-4ED4-8041-72B994B052E2}" dt="2025-06-01T17:59:47.341" v="485" actId="20577"/>
          <ac:spMkLst>
            <pc:docMk/>
            <pc:sldMk cId="2026969919" sldId="270"/>
            <ac:spMk id="2" creationId="{A9830610-7163-E181-391E-B64AD916E4FF}"/>
          </ac:spMkLst>
        </pc:spChg>
      </pc:sldChg>
      <pc:sldChg chg="addSp delSp modSp new mod ord modClrScheme chgLayout">
        <pc:chgData name="GREEN, EMILY" userId="59f824d5-9a60-4734-8caa-2f7d8b4941b0" providerId="ADAL" clId="{8FF84406-0137-4ED4-8041-72B994B052E2}" dt="2025-06-01T18:58:15.016" v="1372" actId="20577"/>
        <pc:sldMkLst>
          <pc:docMk/>
          <pc:sldMk cId="1156846334" sldId="271"/>
        </pc:sldMkLst>
        <pc:spChg chg="del">
          <ac:chgData name="GREEN, EMILY" userId="59f824d5-9a60-4734-8caa-2f7d8b4941b0" providerId="ADAL" clId="{8FF84406-0137-4ED4-8041-72B994B052E2}" dt="2025-06-01T17:59:55.615" v="487" actId="700"/>
          <ac:spMkLst>
            <pc:docMk/>
            <pc:sldMk cId="1156846334" sldId="271"/>
            <ac:spMk id="2" creationId="{560D04BC-89D4-5C89-A88D-F32400864DEB}"/>
          </ac:spMkLst>
        </pc:spChg>
        <pc:spChg chg="del">
          <ac:chgData name="GREEN, EMILY" userId="59f824d5-9a60-4734-8caa-2f7d8b4941b0" providerId="ADAL" clId="{8FF84406-0137-4ED4-8041-72B994B052E2}" dt="2025-06-01T17:59:55.615" v="487" actId="700"/>
          <ac:spMkLst>
            <pc:docMk/>
            <pc:sldMk cId="1156846334" sldId="271"/>
            <ac:spMk id="3" creationId="{02F10001-246C-6066-A80C-D0D291338284}"/>
          </ac:spMkLst>
        </pc:spChg>
        <pc:spChg chg="add del mod">
          <ac:chgData name="GREEN, EMILY" userId="59f824d5-9a60-4734-8caa-2f7d8b4941b0" providerId="ADAL" clId="{8FF84406-0137-4ED4-8041-72B994B052E2}" dt="2025-06-01T18:51:12.022" v="1249" actId="478"/>
          <ac:spMkLst>
            <pc:docMk/>
            <pc:sldMk cId="1156846334" sldId="271"/>
            <ac:spMk id="6" creationId="{684C9285-2988-05C2-E855-6CC6724553EF}"/>
          </ac:spMkLst>
        </pc:spChg>
        <pc:spChg chg="add mod">
          <ac:chgData name="GREEN, EMILY" userId="59f824d5-9a60-4734-8caa-2f7d8b4941b0" providerId="ADAL" clId="{8FF84406-0137-4ED4-8041-72B994B052E2}" dt="2025-06-01T18:58:15.016" v="1372" actId="20577"/>
          <ac:spMkLst>
            <pc:docMk/>
            <pc:sldMk cId="1156846334" sldId="271"/>
            <ac:spMk id="7" creationId="{92BB1041-A855-334A-651B-5D40E287D06E}"/>
          </ac:spMkLst>
        </pc:spChg>
        <pc:picChg chg="add mod">
          <ac:chgData name="GREEN, EMILY" userId="59f824d5-9a60-4734-8caa-2f7d8b4941b0" providerId="ADAL" clId="{8FF84406-0137-4ED4-8041-72B994B052E2}" dt="2025-06-01T18:01:01.214" v="491" actId="1076"/>
          <ac:picMkLst>
            <pc:docMk/>
            <pc:sldMk cId="1156846334" sldId="271"/>
            <ac:picMk id="5" creationId="{C387E55F-C380-6F27-5436-49A4AA0251C8}"/>
          </ac:picMkLst>
        </pc:picChg>
      </pc:sldChg>
      <pc:sldChg chg="addSp modSp new add del mod">
        <pc:chgData name="GREEN, EMILY" userId="59f824d5-9a60-4734-8caa-2f7d8b4941b0" providerId="ADAL" clId="{8FF84406-0137-4ED4-8041-72B994B052E2}" dt="2025-06-01T18:55:56.593" v="1352" actId="47"/>
        <pc:sldMkLst>
          <pc:docMk/>
          <pc:sldMk cId="3469987581" sldId="272"/>
        </pc:sldMkLst>
        <pc:spChg chg="add mod">
          <ac:chgData name="GREEN, EMILY" userId="59f824d5-9a60-4734-8caa-2f7d8b4941b0" providerId="ADAL" clId="{8FF84406-0137-4ED4-8041-72B994B052E2}" dt="2025-06-01T18:05:27.956" v="503" actId="1076"/>
          <ac:spMkLst>
            <pc:docMk/>
            <pc:sldMk cId="3469987581" sldId="272"/>
            <ac:spMk id="4" creationId="{B50A90F1-9178-1114-A1CF-408CEF62873D}"/>
          </ac:spMkLst>
        </pc:spChg>
        <pc:picChg chg="add mod">
          <ac:chgData name="GREEN, EMILY" userId="59f824d5-9a60-4734-8caa-2f7d8b4941b0" providerId="ADAL" clId="{8FF84406-0137-4ED4-8041-72B994B052E2}" dt="2025-06-01T18:05:15.418" v="501" actId="1076"/>
          <ac:picMkLst>
            <pc:docMk/>
            <pc:sldMk cId="3469987581" sldId="272"/>
            <ac:picMk id="3" creationId="{474DF497-73A5-1FA8-55E2-EE5996868339}"/>
          </ac:picMkLst>
        </pc:picChg>
      </pc:sldChg>
      <pc:sldChg chg="addSp delSp modSp new mod ord modClrScheme chgLayout">
        <pc:chgData name="GREEN, EMILY" userId="59f824d5-9a60-4734-8caa-2f7d8b4941b0" providerId="ADAL" clId="{8FF84406-0137-4ED4-8041-72B994B052E2}" dt="2025-06-01T19:05:48.084" v="1674"/>
        <pc:sldMkLst>
          <pc:docMk/>
          <pc:sldMk cId="2422555827" sldId="273"/>
        </pc:sldMkLst>
        <pc:spChg chg="del mod ord">
          <ac:chgData name="GREEN, EMILY" userId="59f824d5-9a60-4734-8caa-2f7d8b4941b0" providerId="ADAL" clId="{8FF84406-0137-4ED4-8041-72B994B052E2}" dt="2025-06-01T18:09:52.803" v="758" actId="700"/>
          <ac:spMkLst>
            <pc:docMk/>
            <pc:sldMk cId="2422555827" sldId="273"/>
            <ac:spMk id="2" creationId="{3ED9F4C3-A0A5-A8AD-242C-6E7064F95DBF}"/>
          </ac:spMkLst>
        </pc:spChg>
        <pc:spChg chg="mod ord">
          <ac:chgData name="GREEN, EMILY" userId="59f824d5-9a60-4734-8caa-2f7d8b4941b0" providerId="ADAL" clId="{8FF84406-0137-4ED4-8041-72B994B052E2}" dt="2025-06-01T19:05:31.227" v="1672" actId="27636"/>
          <ac:spMkLst>
            <pc:docMk/>
            <pc:sldMk cId="2422555827" sldId="273"/>
            <ac:spMk id="3" creationId="{387C895F-83EA-64BE-2743-AC2E578C6288}"/>
          </ac:spMkLst>
        </pc:spChg>
        <pc:spChg chg="add del mod ord">
          <ac:chgData name="GREEN, EMILY" userId="59f824d5-9a60-4734-8caa-2f7d8b4941b0" providerId="ADAL" clId="{8FF84406-0137-4ED4-8041-72B994B052E2}" dt="2025-06-01T19:03:26.347" v="1558" actId="700"/>
          <ac:spMkLst>
            <pc:docMk/>
            <pc:sldMk cId="2422555827" sldId="273"/>
            <ac:spMk id="4" creationId="{310609AE-AB7C-88B6-D77C-6CE580D93253}"/>
          </ac:spMkLst>
        </pc:spChg>
        <pc:spChg chg="add del mod ord">
          <ac:chgData name="GREEN, EMILY" userId="59f824d5-9a60-4734-8caa-2f7d8b4941b0" providerId="ADAL" clId="{8FF84406-0137-4ED4-8041-72B994B052E2}" dt="2025-06-01T19:03:26.347" v="1558" actId="700"/>
          <ac:spMkLst>
            <pc:docMk/>
            <pc:sldMk cId="2422555827" sldId="273"/>
            <ac:spMk id="5" creationId="{6F5F5DBC-590D-2804-EA15-B38C7F64FF37}"/>
          </ac:spMkLst>
        </pc:spChg>
        <pc:spChg chg="add mod ord">
          <ac:chgData name="GREEN, EMILY" userId="59f824d5-9a60-4734-8caa-2f7d8b4941b0" providerId="ADAL" clId="{8FF84406-0137-4ED4-8041-72B994B052E2}" dt="2025-06-01T19:03:30.681" v="1569" actId="20577"/>
          <ac:spMkLst>
            <pc:docMk/>
            <pc:sldMk cId="2422555827" sldId="273"/>
            <ac:spMk id="6" creationId="{9E11C1EC-0251-7EB7-8271-1CA9D998D47A}"/>
          </ac:spMkLst>
        </pc:spChg>
      </pc:sldChg>
      <pc:sldChg chg="addSp modSp new mod ord modNotesTx">
        <pc:chgData name="GREEN, EMILY" userId="59f824d5-9a60-4734-8caa-2f7d8b4941b0" providerId="ADAL" clId="{8FF84406-0137-4ED4-8041-72B994B052E2}" dt="2025-06-03T17:26:54.202" v="1923"/>
        <pc:sldMkLst>
          <pc:docMk/>
          <pc:sldMk cId="208125792" sldId="274"/>
        </pc:sldMkLst>
        <pc:spChg chg="add mod">
          <ac:chgData name="GREEN, EMILY" userId="59f824d5-9a60-4734-8caa-2f7d8b4941b0" providerId="ADAL" clId="{8FF84406-0137-4ED4-8041-72B994B052E2}" dt="2025-06-01T18:45:47.073" v="1168" actId="20577"/>
          <ac:spMkLst>
            <pc:docMk/>
            <pc:sldMk cId="208125792" sldId="274"/>
            <ac:spMk id="4" creationId="{9753BBF1-2296-6AB4-E49C-BA2E4887B056}"/>
          </ac:spMkLst>
        </pc:spChg>
        <pc:picChg chg="add mod">
          <ac:chgData name="GREEN, EMILY" userId="59f824d5-9a60-4734-8caa-2f7d8b4941b0" providerId="ADAL" clId="{8FF84406-0137-4ED4-8041-72B994B052E2}" dt="2025-06-01T18:16:34.567" v="792" actId="1076"/>
          <ac:picMkLst>
            <pc:docMk/>
            <pc:sldMk cId="208125792" sldId="274"/>
            <ac:picMk id="3" creationId="{30533938-3F84-415F-284A-2A309C4DA064}"/>
          </ac:picMkLst>
        </pc:picChg>
      </pc:sldChg>
      <pc:sldChg chg="modSp add del mod ord">
        <pc:chgData name="GREEN, EMILY" userId="59f824d5-9a60-4734-8caa-2f7d8b4941b0" providerId="ADAL" clId="{8FF84406-0137-4ED4-8041-72B994B052E2}" dt="2025-06-01T18:55:56.935" v="1354" actId="47"/>
        <pc:sldMkLst>
          <pc:docMk/>
          <pc:sldMk cId="3312784027" sldId="275"/>
        </pc:sldMkLst>
        <pc:spChg chg="mod">
          <ac:chgData name="GREEN, EMILY" userId="59f824d5-9a60-4734-8caa-2f7d8b4941b0" providerId="ADAL" clId="{8FF84406-0137-4ED4-8041-72B994B052E2}" dt="2025-06-01T18:21:04.399" v="841" actId="20577"/>
          <ac:spMkLst>
            <pc:docMk/>
            <pc:sldMk cId="3312784027" sldId="275"/>
            <ac:spMk id="2" creationId="{A9830610-7163-E181-391E-B64AD916E4FF}"/>
          </ac:spMkLst>
        </pc:spChg>
      </pc:sldChg>
      <pc:sldChg chg="addSp modSp new mod ord modNotesTx">
        <pc:chgData name="GREEN, EMILY" userId="59f824d5-9a60-4734-8caa-2f7d8b4941b0" providerId="ADAL" clId="{8FF84406-0137-4ED4-8041-72B994B052E2}" dt="2025-06-03T17:54:12.959" v="1931"/>
        <pc:sldMkLst>
          <pc:docMk/>
          <pc:sldMk cId="539001231" sldId="276"/>
        </pc:sldMkLst>
        <pc:spChg chg="add mod">
          <ac:chgData name="GREEN, EMILY" userId="59f824d5-9a60-4734-8caa-2f7d8b4941b0" providerId="ADAL" clId="{8FF84406-0137-4ED4-8041-72B994B052E2}" dt="2025-06-01T18:45:40.723" v="1157" actId="14100"/>
          <ac:spMkLst>
            <pc:docMk/>
            <pc:sldMk cId="539001231" sldId="276"/>
            <ac:spMk id="5" creationId="{8E80099A-B842-2700-7F10-5978AF5043A9}"/>
          </ac:spMkLst>
        </pc:spChg>
        <pc:picChg chg="add mod">
          <ac:chgData name="GREEN, EMILY" userId="59f824d5-9a60-4734-8caa-2f7d8b4941b0" providerId="ADAL" clId="{8FF84406-0137-4ED4-8041-72B994B052E2}" dt="2025-06-01T18:24:46.582" v="846" actId="1076"/>
          <ac:picMkLst>
            <pc:docMk/>
            <pc:sldMk cId="539001231" sldId="276"/>
            <ac:picMk id="3" creationId="{CE9A2629-6523-094B-7E1A-0DA37644A675}"/>
          </ac:picMkLst>
        </pc:picChg>
      </pc:sldChg>
      <pc:sldChg chg="addSp modSp new mod ord">
        <pc:chgData name="GREEN, EMILY" userId="59f824d5-9a60-4734-8caa-2f7d8b4941b0" providerId="ADAL" clId="{8FF84406-0137-4ED4-8041-72B994B052E2}" dt="2025-06-01T18:58:11.808" v="1370"/>
        <pc:sldMkLst>
          <pc:docMk/>
          <pc:sldMk cId="3944515430" sldId="277"/>
        </pc:sldMkLst>
        <pc:spChg chg="add mod">
          <ac:chgData name="GREEN, EMILY" userId="59f824d5-9a60-4734-8caa-2f7d8b4941b0" providerId="ADAL" clId="{8FF84406-0137-4ED4-8041-72B994B052E2}" dt="2025-06-01T18:55:55.449" v="1345" actId="20577"/>
          <ac:spMkLst>
            <pc:docMk/>
            <pc:sldMk cId="3944515430" sldId="277"/>
            <ac:spMk id="4" creationId="{FF71019D-DAA9-72B5-08C7-2281604BEFEB}"/>
          </ac:spMkLst>
        </pc:spChg>
        <pc:picChg chg="add mod">
          <ac:chgData name="GREEN, EMILY" userId="59f824d5-9a60-4734-8caa-2f7d8b4941b0" providerId="ADAL" clId="{8FF84406-0137-4ED4-8041-72B994B052E2}" dt="2025-06-01T18:28:32.510" v="916" actId="1076"/>
          <ac:picMkLst>
            <pc:docMk/>
            <pc:sldMk cId="3944515430" sldId="277"/>
            <ac:picMk id="3" creationId="{B017F498-C152-E90F-42CD-13F8BDDD8702}"/>
          </ac:picMkLst>
        </pc:picChg>
      </pc:sldChg>
      <pc:sldChg chg="addSp delSp modSp new add del mod modNotesTx">
        <pc:chgData name="GREEN, EMILY" userId="59f824d5-9a60-4734-8caa-2f7d8b4941b0" providerId="ADAL" clId="{8FF84406-0137-4ED4-8041-72B994B052E2}" dt="2025-06-03T17:53:56.754" v="1930"/>
        <pc:sldMkLst>
          <pc:docMk/>
          <pc:sldMk cId="2925390301" sldId="278"/>
        </pc:sldMkLst>
        <pc:spChg chg="add del mod">
          <ac:chgData name="GREEN, EMILY" userId="59f824d5-9a60-4734-8caa-2f7d8b4941b0" providerId="ADAL" clId="{8FF84406-0137-4ED4-8041-72B994B052E2}" dt="2025-06-01T18:55:58.936" v="1361" actId="20577"/>
          <ac:spMkLst>
            <pc:docMk/>
            <pc:sldMk cId="2925390301" sldId="278"/>
            <ac:spMk id="4" creationId="{443CE6ED-387E-D3EE-37E1-515270D5ED39}"/>
          </ac:spMkLst>
        </pc:spChg>
        <pc:picChg chg="add del mod">
          <ac:chgData name="GREEN, EMILY" userId="59f824d5-9a60-4734-8caa-2f7d8b4941b0" providerId="ADAL" clId="{8FF84406-0137-4ED4-8041-72B994B052E2}" dt="2025-06-02T11:38:51.165" v="1682" actId="1076"/>
          <ac:picMkLst>
            <pc:docMk/>
            <pc:sldMk cId="2925390301" sldId="278"/>
            <ac:picMk id="3" creationId="{6964380E-822F-7FC6-D6ED-FFB7F6BCE934}"/>
          </ac:picMkLst>
        </pc:picChg>
      </pc:sldChg>
      <pc:sldChg chg="addSp modSp new mod">
        <pc:chgData name="GREEN, EMILY" userId="59f824d5-9a60-4734-8caa-2f7d8b4941b0" providerId="ADAL" clId="{8FF84406-0137-4ED4-8041-72B994B052E2}" dt="2025-06-01T19:00:59.951" v="1407" actId="20577"/>
        <pc:sldMkLst>
          <pc:docMk/>
          <pc:sldMk cId="728381288" sldId="279"/>
        </pc:sldMkLst>
        <pc:spChg chg="add mod">
          <ac:chgData name="GREEN, EMILY" userId="59f824d5-9a60-4734-8caa-2f7d8b4941b0" providerId="ADAL" clId="{8FF84406-0137-4ED4-8041-72B994B052E2}" dt="2025-06-01T19:00:59.951" v="1407" actId="20577"/>
          <ac:spMkLst>
            <pc:docMk/>
            <pc:sldMk cId="728381288" sldId="279"/>
            <ac:spMk id="4" creationId="{9EE033C5-F4FA-2BDC-062B-515F2C1110C3}"/>
          </ac:spMkLst>
        </pc:spChg>
        <pc:picChg chg="add mod">
          <ac:chgData name="GREEN, EMILY" userId="59f824d5-9a60-4734-8caa-2f7d8b4941b0" providerId="ADAL" clId="{8FF84406-0137-4ED4-8041-72B994B052E2}" dt="2025-06-01T19:00:33.219" v="1378" actId="1076"/>
          <ac:picMkLst>
            <pc:docMk/>
            <pc:sldMk cId="728381288" sldId="279"/>
            <ac:picMk id="3" creationId="{52F7B643-6423-48F6-E6B3-C7B905FF9E0E}"/>
          </ac:picMkLst>
        </pc:picChg>
      </pc:sldChg>
      <pc:sldChg chg="addSp modSp new mod">
        <pc:chgData name="GREEN, EMILY" userId="59f824d5-9a60-4734-8caa-2f7d8b4941b0" providerId="ADAL" clId="{8FF84406-0137-4ED4-8041-72B994B052E2}" dt="2025-06-01T19:01:54.569" v="1449" actId="20577"/>
        <pc:sldMkLst>
          <pc:docMk/>
          <pc:sldMk cId="101491074" sldId="280"/>
        </pc:sldMkLst>
        <pc:spChg chg="add mod">
          <ac:chgData name="GREEN, EMILY" userId="59f824d5-9a60-4734-8caa-2f7d8b4941b0" providerId="ADAL" clId="{8FF84406-0137-4ED4-8041-72B994B052E2}" dt="2025-06-01T19:01:54.569" v="1449" actId="20577"/>
          <ac:spMkLst>
            <pc:docMk/>
            <pc:sldMk cId="101491074" sldId="280"/>
            <ac:spMk id="4" creationId="{7DD37A30-9204-2A0D-2B52-BC5EFAF6A811}"/>
          </ac:spMkLst>
        </pc:spChg>
        <pc:picChg chg="add mod">
          <ac:chgData name="GREEN, EMILY" userId="59f824d5-9a60-4734-8caa-2f7d8b4941b0" providerId="ADAL" clId="{8FF84406-0137-4ED4-8041-72B994B052E2}" dt="2025-06-01T19:01:38.084" v="1415" actId="1076"/>
          <ac:picMkLst>
            <pc:docMk/>
            <pc:sldMk cId="101491074" sldId="280"/>
            <ac:picMk id="3" creationId="{7B41D40B-1419-2021-071B-E9DC970FC762}"/>
          </ac:picMkLst>
        </pc:picChg>
      </pc:sldChg>
      <pc:sldChg chg="addSp delSp modSp new mod ord modClrScheme chgLayout">
        <pc:chgData name="GREEN, EMILY" userId="59f824d5-9a60-4734-8caa-2f7d8b4941b0" providerId="ADAL" clId="{8FF84406-0137-4ED4-8041-72B994B052E2}" dt="2025-06-02T12:31:26.088" v="1710" actId="20577"/>
        <pc:sldMkLst>
          <pc:docMk/>
          <pc:sldMk cId="3097158660" sldId="281"/>
        </pc:sldMkLst>
        <pc:spChg chg="add mod">
          <ac:chgData name="GREEN, EMILY" userId="59f824d5-9a60-4734-8caa-2f7d8b4941b0" providerId="ADAL" clId="{8FF84406-0137-4ED4-8041-72B994B052E2}" dt="2025-06-02T12:31:26.088" v="1710" actId="20577"/>
          <ac:spMkLst>
            <pc:docMk/>
            <pc:sldMk cId="3097158660" sldId="281"/>
            <ac:spMk id="2" creationId="{7543F0A1-88A8-9684-F1B5-8877A06B1600}"/>
          </ac:spMkLst>
        </pc:spChg>
        <pc:spChg chg="add del mod">
          <ac:chgData name="GREEN, EMILY" userId="59f824d5-9a60-4734-8caa-2f7d8b4941b0" providerId="ADAL" clId="{8FF84406-0137-4ED4-8041-72B994B052E2}" dt="2025-06-02T12:31:19.044" v="1688" actId="478"/>
          <ac:spMkLst>
            <pc:docMk/>
            <pc:sldMk cId="3097158660" sldId="281"/>
            <ac:spMk id="3" creationId="{B68D433C-489D-1193-4DF2-D1D6771EC5CE}"/>
          </ac:spMkLst>
        </pc:spChg>
      </pc:sldChg>
      <pc:sldChg chg="modSp add mod">
        <pc:chgData name="GREEN, EMILY" userId="59f824d5-9a60-4734-8caa-2f7d8b4941b0" providerId="ADAL" clId="{8FF84406-0137-4ED4-8041-72B994B052E2}" dt="2025-06-02T12:32:38.735" v="1896" actId="20577"/>
        <pc:sldMkLst>
          <pc:docMk/>
          <pc:sldMk cId="1338424439" sldId="282"/>
        </pc:sldMkLst>
        <pc:spChg chg="mod">
          <ac:chgData name="GREEN, EMILY" userId="59f824d5-9a60-4734-8caa-2f7d8b4941b0" providerId="ADAL" clId="{8FF84406-0137-4ED4-8041-72B994B052E2}" dt="2025-06-02T12:32:38.735" v="1896" actId="20577"/>
          <ac:spMkLst>
            <pc:docMk/>
            <pc:sldMk cId="1338424439" sldId="282"/>
            <ac:spMk id="2" creationId="{7543F0A1-88A8-9684-F1B5-8877A06B1600}"/>
          </ac:spMkLst>
        </pc:spChg>
      </pc:sldChg>
      <pc:sldChg chg="modSp add mod">
        <pc:chgData name="GREEN, EMILY" userId="59f824d5-9a60-4734-8caa-2f7d8b4941b0" providerId="ADAL" clId="{8FF84406-0137-4ED4-8041-72B994B052E2}" dt="2025-06-02T12:31:46.084" v="1758" actId="20577"/>
        <pc:sldMkLst>
          <pc:docMk/>
          <pc:sldMk cId="2396997679" sldId="283"/>
        </pc:sldMkLst>
        <pc:spChg chg="mod">
          <ac:chgData name="GREEN, EMILY" userId="59f824d5-9a60-4734-8caa-2f7d8b4941b0" providerId="ADAL" clId="{8FF84406-0137-4ED4-8041-72B994B052E2}" dt="2025-06-02T12:31:46.084" v="1758" actId="20577"/>
          <ac:spMkLst>
            <pc:docMk/>
            <pc:sldMk cId="2396997679" sldId="283"/>
            <ac:spMk id="2" creationId="{7543F0A1-88A8-9684-F1B5-8877A06B1600}"/>
          </ac:spMkLst>
        </pc:spChg>
      </pc:sldChg>
      <pc:sldChg chg="modSp add mod">
        <pc:chgData name="GREEN, EMILY" userId="59f824d5-9a60-4734-8caa-2f7d8b4941b0" providerId="ADAL" clId="{8FF84406-0137-4ED4-8041-72B994B052E2}" dt="2025-06-02T12:31:54.436" v="1777" actId="20577"/>
        <pc:sldMkLst>
          <pc:docMk/>
          <pc:sldMk cId="2427851212" sldId="284"/>
        </pc:sldMkLst>
        <pc:spChg chg="mod">
          <ac:chgData name="GREEN, EMILY" userId="59f824d5-9a60-4734-8caa-2f7d8b4941b0" providerId="ADAL" clId="{8FF84406-0137-4ED4-8041-72B994B052E2}" dt="2025-06-02T12:31:54.436" v="1777" actId="20577"/>
          <ac:spMkLst>
            <pc:docMk/>
            <pc:sldMk cId="2427851212" sldId="284"/>
            <ac:spMk id="2" creationId="{7543F0A1-88A8-9684-F1B5-8877A06B1600}"/>
          </ac:spMkLst>
        </pc:spChg>
      </pc:sldChg>
      <pc:sldChg chg="modSp add mod">
        <pc:chgData name="GREEN, EMILY" userId="59f824d5-9a60-4734-8caa-2f7d8b4941b0" providerId="ADAL" clId="{8FF84406-0137-4ED4-8041-72B994B052E2}" dt="2025-06-02T12:32:13.635" v="1834" actId="20577"/>
        <pc:sldMkLst>
          <pc:docMk/>
          <pc:sldMk cId="2057298103" sldId="285"/>
        </pc:sldMkLst>
        <pc:spChg chg="mod">
          <ac:chgData name="GREEN, EMILY" userId="59f824d5-9a60-4734-8caa-2f7d8b4941b0" providerId="ADAL" clId="{8FF84406-0137-4ED4-8041-72B994B052E2}" dt="2025-06-02T12:32:13.635" v="1834" actId="20577"/>
          <ac:spMkLst>
            <pc:docMk/>
            <pc:sldMk cId="2057298103" sldId="285"/>
            <ac:spMk id="2" creationId="{7543F0A1-88A8-9684-F1B5-8877A06B1600}"/>
          </ac:spMkLst>
        </pc:spChg>
      </pc:sldChg>
      <pc:sldChg chg="modSp add mod">
        <pc:chgData name="GREEN, EMILY" userId="59f824d5-9a60-4734-8caa-2f7d8b4941b0" providerId="ADAL" clId="{8FF84406-0137-4ED4-8041-72B994B052E2}" dt="2025-06-02T12:32:32.373" v="1892" actId="20577"/>
        <pc:sldMkLst>
          <pc:docMk/>
          <pc:sldMk cId="2548711161" sldId="286"/>
        </pc:sldMkLst>
        <pc:spChg chg="mod">
          <ac:chgData name="GREEN, EMILY" userId="59f824d5-9a60-4734-8caa-2f7d8b4941b0" providerId="ADAL" clId="{8FF84406-0137-4ED4-8041-72B994B052E2}" dt="2025-06-02T12:32:32.373" v="1892" actId="20577"/>
          <ac:spMkLst>
            <pc:docMk/>
            <pc:sldMk cId="2548711161" sldId="286"/>
            <ac:spMk id="2" creationId="{7543F0A1-88A8-9684-F1B5-8877A06B1600}"/>
          </ac:spMkLst>
        </pc:spChg>
      </pc:sldChg>
      <pc:sldChg chg="addSp delSp modSp new mod setBg modNotesTx">
        <pc:chgData name="GREEN, EMILY" userId="59f824d5-9a60-4734-8caa-2f7d8b4941b0" providerId="ADAL" clId="{8FF84406-0137-4ED4-8041-72B994B052E2}" dt="2025-06-09T13:29:57.665" v="2123" actId="20577"/>
        <pc:sldMkLst>
          <pc:docMk/>
          <pc:sldMk cId="3478970024" sldId="287"/>
        </pc:sldMkLst>
        <pc:spChg chg="add del">
          <ac:chgData name="GREEN, EMILY" userId="59f824d5-9a60-4734-8caa-2f7d8b4941b0" providerId="ADAL" clId="{8FF84406-0137-4ED4-8041-72B994B052E2}" dt="2025-06-03T17:24:07.662" v="1905" actId="26606"/>
          <ac:spMkLst>
            <pc:docMk/>
            <pc:sldMk cId="3478970024" sldId="287"/>
            <ac:spMk id="9" creationId="{FABB624F-BF77-4AE1-B71D-2D681D4731B8}"/>
          </ac:spMkLst>
        </pc:spChg>
        <pc:picChg chg="add mod ord">
          <ac:chgData name="GREEN, EMILY" userId="59f824d5-9a60-4734-8caa-2f7d8b4941b0" providerId="ADAL" clId="{8FF84406-0137-4ED4-8041-72B994B052E2}" dt="2025-06-03T17:24:48.029" v="1919" actId="1076"/>
          <ac:picMkLst>
            <pc:docMk/>
            <pc:sldMk cId="3478970024" sldId="287"/>
            <ac:picMk id="2" creationId="{75CA380F-9DBB-5F31-7790-C96BEF36D74C}"/>
          </ac:picMkLst>
        </pc:picChg>
        <pc:picChg chg="add mod">
          <ac:chgData name="GREEN, EMILY" userId="59f824d5-9a60-4734-8caa-2f7d8b4941b0" providerId="ADAL" clId="{8FF84406-0137-4ED4-8041-72B994B052E2}" dt="2025-06-03T17:24:49.751" v="1921" actId="1076"/>
          <ac:picMkLst>
            <pc:docMk/>
            <pc:sldMk cId="3478970024" sldId="287"/>
            <ac:picMk id="3" creationId="{FEDFF7E0-A22E-92F4-5E51-53A3B1CB9F7A}"/>
          </ac:picMkLst>
        </pc:picChg>
        <pc:picChg chg="add mod ord">
          <ac:chgData name="GREEN, EMILY" userId="59f824d5-9a60-4734-8caa-2f7d8b4941b0" providerId="ADAL" clId="{8FF84406-0137-4ED4-8041-72B994B052E2}" dt="2025-06-03T17:24:50.922" v="1922" actId="1076"/>
          <ac:picMkLst>
            <pc:docMk/>
            <pc:sldMk cId="3478970024" sldId="287"/>
            <ac:picMk id="4" creationId="{F581D053-374D-DFA4-35E3-763310F1D838}"/>
          </ac:picMkLst>
        </pc:picChg>
        <pc:cxnChg chg="add del">
          <ac:chgData name="GREEN, EMILY" userId="59f824d5-9a60-4734-8caa-2f7d8b4941b0" providerId="ADAL" clId="{8FF84406-0137-4ED4-8041-72B994B052E2}" dt="2025-06-03T17:24:23.136" v="1907" actId="26606"/>
          <ac:cxnSpMkLst>
            <pc:docMk/>
            <pc:sldMk cId="3478970024" sldId="287"/>
            <ac:cxnSpMk id="11" creationId="{20F1788F-A5AE-4188-8274-F7F2E3833ECD}"/>
          </ac:cxnSpMkLst>
        </pc:cxnChg>
        <pc:cxnChg chg="add del">
          <ac:chgData name="GREEN, EMILY" userId="59f824d5-9a60-4734-8caa-2f7d8b4941b0" providerId="ADAL" clId="{8FF84406-0137-4ED4-8041-72B994B052E2}" dt="2025-06-03T17:24:23.136" v="1907" actId="26606"/>
          <ac:cxnSpMkLst>
            <pc:docMk/>
            <pc:sldMk cId="3478970024" sldId="287"/>
            <ac:cxnSpMk id="12" creationId="{DCD67800-37AC-4E14-89B0-F79DCB3FB86D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54E94D4-78D9-4089-87E6-64434A424762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E2F8176-3A5F-4E58-BB96-8891FC264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27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News Journal (Wilmington, Delaware) · Sat, Dec 16, 1967 · Page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F8176-3A5F-4E58-BB96-8891FC2641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16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Morning News</a:t>
            </a:r>
          </a:p>
          <a:p>
            <a:r>
              <a:rPr lang="en-US" dirty="0"/>
              <a:t>Sat, Apr 16, 1966 ·Page 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F8176-3A5F-4E58-BB96-8891FC2641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49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The Morning News</a:t>
            </a:r>
          </a:p>
          <a:p>
            <a:pPr algn="l"/>
            <a:r>
              <a:rPr lang="en-US" dirty="0"/>
              <a:t>Tue, Nov 28, 1967 ·Page1 and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F8176-3A5F-4E58-BB96-8891FC2641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52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News Journal (Wilmington, Delaware) · Tue, Mar 4, 1969 · Page 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F8176-3A5F-4E58-BB96-8891FC2641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35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News Journal (Wilmington, Delaware) · Mon, Nov 27, 1967 · Page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F8176-3A5F-4E58-BB96-8891FC2641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65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News Journal (Wilmington, Delaware) · Thu, Nov 30, 1967 · Page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F8176-3A5F-4E58-BB96-8891FC2641A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66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Morning News (Wilmington, Delaware) · Sat, Nov 25, 1967 · Page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F8176-3A5F-4E58-BB96-8891FC2641A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36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News Journal (Wilmington, Delaware) · Sat, Dec 2, 1967 · Page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F8176-3A5F-4E58-BB96-8891FC2641A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90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articles are different in this image then the document sets. This is just to see a visual of </a:t>
            </a:r>
            <a:r>
              <a:rPr lang="en-US"/>
              <a:t>the final outcome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F8176-3A5F-4E58-BB96-8891FC2641A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02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841C5-E5BA-7F2A-7D8B-8CAD8935D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A4780C-A5D4-BCAB-0421-B77631149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2C52-0E34-ECC9-28D7-01B9732BE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F4FF-57CF-4247-B504-F710A0E9AC0E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8E5F3-AC2F-E3F3-205A-121837E2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26B19-58EB-B92F-D670-0076B745E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64D21-2D09-4F73-B087-8C018710E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80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B4782-A019-50B2-C72F-D6D59796E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DFC72F-CCA3-F124-14EA-517500D730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712ED-264E-F3A4-5998-4A0976DBF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F4FF-57CF-4247-B504-F710A0E9AC0E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FE352-C7D1-AF27-C724-208C343DC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0B8BF-CFEF-F511-1F5C-E4D99619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64D21-2D09-4F73-B087-8C018710E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35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B75946-43A4-6D4C-A187-7207AC750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4300E7-D40A-824D-2765-7C10DBAAB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E3240-1C3B-964D-C94E-02AD12352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F4FF-57CF-4247-B504-F710A0E9AC0E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988D3-2DE2-B4CB-37F3-B10B78FB0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D3CCC-D5D3-FADE-2F71-AA4245B8A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64D21-2D09-4F73-B087-8C018710E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94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AC6FC-29CF-07CC-FA9F-E3E93514F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DEF99-5D08-6E8D-5250-FF03BC09E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F567C-B357-DBA0-4AB9-2C93BFB2A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F4FF-57CF-4247-B504-F710A0E9AC0E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36236-0A0F-5813-7F0E-F8DC115A4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71DDA-51F9-FA65-2E5B-367D144B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64D21-2D09-4F73-B087-8C018710E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69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4FA08-C9D9-DDDF-3786-ADB3BA283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A6E60-5564-9C1D-64C8-2E5295B5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F5C1-8071-5695-CD39-86B586430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F4FF-57CF-4247-B504-F710A0E9AC0E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A8088-A78D-C15C-553D-4AE57B5D0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44E72-BA7C-F618-D7B4-22FCF8B3C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64D21-2D09-4F73-B087-8C018710E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53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42CCB-8E61-0CBD-96DD-41E84AA4A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42AAA-48C8-280A-5FDE-DBF64CB69E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23E9CB-DB31-CA5D-0652-3E36FFA82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EA6C8-935B-2B6F-8701-321134502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F4FF-57CF-4247-B504-F710A0E9AC0E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4F2F2-5E09-A936-F981-748831B9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4261F0-8687-E36B-EDD6-C2E95E9C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64D21-2D09-4F73-B087-8C018710E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28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0B5D5-13A7-6D70-432E-1F7FCDF19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16961-0B14-7336-4E20-B8214078C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FEDC6-15A8-A160-049A-FD1BA03BD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E9A58D-C6D2-87BC-D3F4-336D74BAFC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BDEE30-A3D4-ECA6-6227-888FA49F1C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38BA0B-3D14-8733-EE2F-79C641EEB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F4FF-57CF-4247-B504-F710A0E9AC0E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B4503E-D7A5-967A-BD23-FBA86C17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1041C8-0C64-0910-0238-B9F85959A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64D21-2D09-4F73-B087-8C018710E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80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D0F9-DFC9-7FF4-6C31-6EEB3E279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F1EE8E-2CE9-11FF-D7EC-01C401BBD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F4FF-57CF-4247-B504-F710A0E9AC0E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11982-4EA3-2511-75FD-EF6E3EFBF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48C4C-8195-4F15-24AC-ECCEB7A07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64D21-2D09-4F73-B087-8C018710E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11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E58D4-8F33-C0E7-E115-AB1FDCDD7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F4FF-57CF-4247-B504-F710A0E9AC0E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EBE385-7CD6-20AD-5D22-4DC4ABBA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C7C7F-4B90-CF76-736E-4ADC2C4F5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64D21-2D09-4F73-B087-8C018710E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2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4F535-3097-F176-6D4F-E7F997D2F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A961D-0619-EBDE-89BE-6E99A97D6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115865-1ABD-08C7-BA1F-D6E0D89E4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6E745-95AB-5EFA-05BD-9886D0633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F4FF-57CF-4247-B504-F710A0E9AC0E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D6B53-6C7C-7CC8-C644-9FB137307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35DFE-3DB4-298D-8409-94B8C47EF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64D21-2D09-4F73-B087-8C018710E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9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875C8-6A73-4E7D-9380-0390A2836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268393-C614-6F5F-ABBC-09EE41BE71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17D0C-7A54-A102-C4F9-30AC6C258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71E7D-8D47-850E-ED38-CE3FF77D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F4FF-57CF-4247-B504-F710A0E9AC0E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30BAB-4DA7-B07B-AA19-C2F7CA224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1EE8E-7654-3C32-92A8-872B05168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64D21-2D09-4F73-B087-8C018710E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23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424832-D326-3728-1A98-AE5A4DB0B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37BBD-E1F1-C974-55A9-A40676B13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90CD9-FC19-6E76-777B-AFB6388AA0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8F4FF-57CF-4247-B504-F710A0E9AC0E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BAC09-06A5-B8BA-4013-2339D0B694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E3004-4E27-4BF5-7F79-8AD259C85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64D21-2D09-4F73-B087-8C018710E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7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E11C1EC-0251-7EB7-8271-1CA9D998D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Key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C895F-83EA-64BE-2743-AC2E578C6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Document Set 1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Peaceful Assembly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Working with a citizens group 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Sit Ins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Letter writing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Religious Organizations</a:t>
            </a:r>
          </a:p>
          <a:p>
            <a:r>
              <a:rPr lang="en-US" dirty="0"/>
              <a:t>Document Set 2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Working with a citizens group 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Peaceful Assembly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Sit In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Letter writing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Religious Organization</a:t>
            </a:r>
          </a:p>
          <a:p>
            <a:r>
              <a:rPr lang="en-US" dirty="0"/>
              <a:t>Document Set 3</a:t>
            </a:r>
          </a:p>
          <a:p>
            <a:pPr lvl="1"/>
            <a:r>
              <a:rPr lang="en-US" dirty="0"/>
              <a:t>Letter writing</a:t>
            </a:r>
          </a:p>
          <a:p>
            <a:pPr lvl="1"/>
            <a:r>
              <a:rPr lang="en-US" dirty="0"/>
              <a:t>Sit Ins</a:t>
            </a:r>
          </a:p>
          <a:p>
            <a:pPr lvl="1"/>
            <a:r>
              <a:rPr lang="en-US" dirty="0"/>
              <a:t>Commissions </a:t>
            </a:r>
          </a:p>
          <a:p>
            <a:pPr lvl="1"/>
            <a:r>
              <a:rPr lang="en-US" dirty="0"/>
              <a:t>Working with a citizens group </a:t>
            </a:r>
          </a:p>
          <a:p>
            <a:pPr lvl="1"/>
            <a:r>
              <a:rPr lang="en-US" dirty="0"/>
              <a:t>Peaceful Assembly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555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newspaper article with text&#10;&#10;Description automatically generated">
            <a:extLst>
              <a:ext uri="{FF2B5EF4-FFF2-40B4-BE49-F238E27FC236}">
                <a16:creationId xmlns:a16="http://schemas.microsoft.com/office/drawing/2014/main" id="{1515FF23-FF08-35A6-36D8-10BBCDD89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619" y="0"/>
            <a:ext cx="429076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7E69AE-E976-391A-36F8-94FECA30DCF0}"/>
              </a:ext>
            </a:extLst>
          </p:cNvPr>
          <p:cNvSpPr txBox="1"/>
          <p:nvPr/>
        </p:nvSpPr>
        <p:spPr>
          <a:xfrm>
            <a:off x="1176522" y="1396774"/>
            <a:ext cx="232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Document 1b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Working with a Citizens Group</a:t>
            </a:r>
          </a:p>
        </p:txBody>
      </p:sp>
    </p:spTree>
    <p:extLst>
      <p:ext uri="{BB962C8B-B14F-4D97-AF65-F5344CB8AC3E}">
        <p14:creationId xmlns:p14="http://schemas.microsoft.com/office/powerpoint/2010/main" val="1427900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D1D74354-5FF9-28DB-04BE-4E815E1DD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7707" y="-4509182"/>
            <a:ext cx="3075436" cy="11910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63DF9E-3FFA-B5AE-E9D7-125E39AEEEEA}"/>
              </a:ext>
            </a:extLst>
          </p:cNvPr>
          <p:cNvSpPr txBox="1"/>
          <p:nvPr/>
        </p:nvSpPr>
        <p:spPr>
          <a:xfrm>
            <a:off x="653141" y="4397078"/>
            <a:ext cx="2322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Document 1c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Sit Ins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5D41C0-95E9-0A75-61DA-20CBE39E1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2360" y="1589510"/>
            <a:ext cx="3678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19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etter from a politician&#10;&#10;Description automatically generated with medium confidence">
            <a:extLst>
              <a:ext uri="{FF2B5EF4-FFF2-40B4-BE49-F238E27FC236}">
                <a16:creationId xmlns:a16="http://schemas.microsoft.com/office/drawing/2014/main" id="{C680E0A8-82A0-5259-6222-9E6EC49F1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9852"/>
            <a:ext cx="5083722" cy="6778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5C5E24-E9C6-41F2-D819-D994DDA6D798}"/>
              </a:ext>
            </a:extLst>
          </p:cNvPr>
          <p:cNvSpPr txBox="1"/>
          <p:nvPr/>
        </p:nvSpPr>
        <p:spPr>
          <a:xfrm>
            <a:off x="893378" y="1376855"/>
            <a:ext cx="2322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Document 1d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Letter Writing</a:t>
            </a:r>
          </a:p>
        </p:txBody>
      </p:sp>
    </p:spTree>
    <p:extLst>
      <p:ext uri="{BB962C8B-B14F-4D97-AF65-F5344CB8AC3E}">
        <p14:creationId xmlns:p14="http://schemas.microsoft.com/office/powerpoint/2010/main" val="4227973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1D40B-1419-2021-071B-E9DC970FC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79868" y="-527520"/>
            <a:ext cx="6256747" cy="7640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D37A30-9204-2A0D-2B52-BC5EFAF6A811}"/>
              </a:ext>
            </a:extLst>
          </p:cNvPr>
          <p:cNvSpPr txBox="1"/>
          <p:nvPr/>
        </p:nvSpPr>
        <p:spPr>
          <a:xfrm>
            <a:off x="893378" y="1376855"/>
            <a:ext cx="232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Document 1e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Religious Organizations</a:t>
            </a:r>
          </a:p>
        </p:txBody>
      </p:sp>
    </p:spTree>
    <p:extLst>
      <p:ext uri="{BB962C8B-B14F-4D97-AF65-F5344CB8AC3E}">
        <p14:creationId xmlns:p14="http://schemas.microsoft.com/office/powerpoint/2010/main" val="101491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30610-7163-E181-391E-B64AD916E4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Document Set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439DE6-D0FA-007D-7B82-6C4F933EF2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77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A7D747-5A3C-2AFD-8925-50B8D7B1F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80" y="3594809"/>
            <a:ext cx="11379785" cy="21908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967A88-DA9E-BCA1-7334-B577A8A49940}"/>
              </a:ext>
            </a:extLst>
          </p:cNvPr>
          <p:cNvSpPr txBox="1"/>
          <p:nvPr/>
        </p:nvSpPr>
        <p:spPr>
          <a:xfrm>
            <a:off x="893378" y="1376855"/>
            <a:ext cx="232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Document 2A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Working with a Citizens Group</a:t>
            </a:r>
          </a:p>
        </p:txBody>
      </p:sp>
    </p:spTree>
    <p:extLst>
      <p:ext uri="{BB962C8B-B14F-4D97-AF65-F5344CB8AC3E}">
        <p14:creationId xmlns:p14="http://schemas.microsoft.com/office/powerpoint/2010/main" val="1842766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A2629-6523-094B-7E1A-0DA37644A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1" y="140168"/>
            <a:ext cx="11138737" cy="5178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80099A-B842-2700-7F10-5978AF5043A9}"/>
              </a:ext>
            </a:extLst>
          </p:cNvPr>
          <p:cNvSpPr txBox="1"/>
          <p:nvPr/>
        </p:nvSpPr>
        <p:spPr>
          <a:xfrm>
            <a:off x="693683" y="5576527"/>
            <a:ext cx="22807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Document 2b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Peaceful Assembly</a:t>
            </a:r>
          </a:p>
        </p:txBody>
      </p:sp>
    </p:spTree>
    <p:extLst>
      <p:ext uri="{BB962C8B-B14F-4D97-AF65-F5344CB8AC3E}">
        <p14:creationId xmlns:p14="http://schemas.microsoft.com/office/powerpoint/2010/main" val="539001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533938-3F84-415F-284A-2A309C4DA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89317" y="-3501826"/>
            <a:ext cx="4117543" cy="11349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53BBF1-2296-6AB4-E49C-BA2E4887B056}"/>
              </a:ext>
            </a:extLst>
          </p:cNvPr>
          <p:cNvSpPr txBox="1"/>
          <p:nvPr/>
        </p:nvSpPr>
        <p:spPr>
          <a:xfrm>
            <a:off x="569059" y="4901573"/>
            <a:ext cx="2636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Document 2c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Sit Ins</a:t>
            </a:r>
          </a:p>
        </p:txBody>
      </p:sp>
    </p:spTree>
    <p:extLst>
      <p:ext uri="{BB962C8B-B14F-4D97-AF65-F5344CB8AC3E}">
        <p14:creationId xmlns:p14="http://schemas.microsoft.com/office/powerpoint/2010/main" val="208125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17E9B-9D84-492E-5384-A276B7680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65" y="261778"/>
            <a:ext cx="7489621" cy="6307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261EA4-D49E-93ED-74A9-8B4CE710B9DA}"/>
              </a:ext>
            </a:extLst>
          </p:cNvPr>
          <p:cNvSpPr txBox="1"/>
          <p:nvPr/>
        </p:nvSpPr>
        <p:spPr>
          <a:xfrm>
            <a:off x="9017875" y="2055562"/>
            <a:ext cx="21441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Document 2d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Letter Writing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371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F7B643-6423-48F6-E6B3-C7B905FF9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386065" y="-812547"/>
            <a:ext cx="6659477" cy="82845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E033C5-F4FA-2BDC-062B-515F2C1110C3}"/>
              </a:ext>
            </a:extLst>
          </p:cNvPr>
          <p:cNvSpPr txBox="1"/>
          <p:nvPr/>
        </p:nvSpPr>
        <p:spPr>
          <a:xfrm>
            <a:off x="220717" y="2505670"/>
            <a:ext cx="21441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Document 2e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Religious Organizations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381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3F0A1-88A8-9684-F1B5-8877A06B1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710" y="1626216"/>
            <a:ext cx="9144000" cy="2387600"/>
          </a:xfrm>
        </p:spPr>
        <p:txBody>
          <a:bodyPr/>
          <a:lstStyle/>
          <a:p>
            <a:r>
              <a:rPr lang="en-US" dirty="0"/>
              <a:t>Peaceful Assembly</a:t>
            </a:r>
          </a:p>
        </p:txBody>
      </p:sp>
    </p:spTree>
    <p:extLst>
      <p:ext uri="{BB962C8B-B14F-4D97-AF65-F5344CB8AC3E}">
        <p14:creationId xmlns:p14="http://schemas.microsoft.com/office/powerpoint/2010/main" val="3097158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56F6E4C-8018-DCCE-C989-D78EC064C1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Document Set Three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1A07874-8B0C-5E4A-BCFA-4322B88B5A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52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A0FC26-CBC4-2FA7-30D9-057E15AF8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22" y="566815"/>
            <a:ext cx="6437221" cy="58760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FFD310-8650-29A4-CB1E-FEEA48643D15}"/>
              </a:ext>
            </a:extLst>
          </p:cNvPr>
          <p:cNvSpPr txBox="1"/>
          <p:nvPr/>
        </p:nvSpPr>
        <p:spPr>
          <a:xfrm>
            <a:off x="9017875" y="2055562"/>
            <a:ext cx="21441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Document 3a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Letter Writing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741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33AC9F-FBDC-C7CA-63F0-EC96C33F91FD}"/>
              </a:ext>
            </a:extLst>
          </p:cNvPr>
          <p:cNvSpPr txBox="1"/>
          <p:nvPr/>
        </p:nvSpPr>
        <p:spPr>
          <a:xfrm>
            <a:off x="248357" y="5522757"/>
            <a:ext cx="2322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Document 3b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Sit 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A54CAC-710E-E273-351D-AD3F2BAE9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29878" y="-1925793"/>
            <a:ext cx="5607209" cy="962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67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17F498-C152-E90F-42CD-13F8BDDD8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97380" y="-749251"/>
            <a:ext cx="5981846" cy="8008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71019D-DAA9-72B5-08C7-2281604BEFEB}"/>
              </a:ext>
            </a:extLst>
          </p:cNvPr>
          <p:cNvSpPr txBox="1"/>
          <p:nvPr/>
        </p:nvSpPr>
        <p:spPr>
          <a:xfrm>
            <a:off x="451945" y="2828835"/>
            <a:ext cx="34789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Document 3c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Working with a commission engaged in public policy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515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87E55F-C380-6F27-5436-49A4AA025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76" y="427959"/>
            <a:ext cx="6009733" cy="61703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BB1041-A855-334A-651B-5D40E287D06E}"/>
              </a:ext>
            </a:extLst>
          </p:cNvPr>
          <p:cNvSpPr txBox="1"/>
          <p:nvPr/>
        </p:nvSpPr>
        <p:spPr>
          <a:xfrm>
            <a:off x="8462328" y="1643367"/>
            <a:ext cx="232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Document 3d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Working with a Citizens Group</a:t>
            </a:r>
          </a:p>
        </p:txBody>
      </p:sp>
    </p:spTree>
    <p:extLst>
      <p:ext uri="{BB962C8B-B14F-4D97-AF65-F5344CB8AC3E}">
        <p14:creationId xmlns:p14="http://schemas.microsoft.com/office/powerpoint/2010/main" val="1156846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4380E-822F-7FC6-D6ED-FFB7F6BCE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397" y="250907"/>
            <a:ext cx="8723920" cy="6535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3CE6ED-387E-D3EE-37E1-515270D5ED39}"/>
              </a:ext>
            </a:extLst>
          </p:cNvPr>
          <p:cNvSpPr txBox="1"/>
          <p:nvPr/>
        </p:nvSpPr>
        <p:spPr>
          <a:xfrm>
            <a:off x="693683" y="5576527"/>
            <a:ext cx="22807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Document 3e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Peaceful Assembly</a:t>
            </a:r>
          </a:p>
        </p:txBody>
      </p:sp>
    </p:spTree>
    <p:extLst>
      <p:ext uri="{BB962C8B-B14F-4D97-AF65-F5344CB8AC3E}">
        <p14:creationId xmlns:p14="http://schemas.microsoft.com/office/powerpoint/2010/main" val="2925390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CA380F-9DBB-5F31-7790-C96BEF36D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594" y="202706"/>
            <a:ext cx="4226538" cy="31714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DFF7E0-A22E-92F4-5E51-53A3B1CB9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289" y="558972"/>
            <a:ext cx="4305042" cy="57400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81D053-374D-DFA4-35E3-763310F1D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342" y="3483867"/>
            <a:ext cx="4305042" cy="322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70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3F0A1-88A8-9684-F1B5-8877A06B1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710" y="1626216"/>
            <a:ext cx="9144000" cy="2387600"/>
          </a:xfrm>
        </p:spPr>
        <p:txBody>
          <a:bodyPr/>
          <a:lstStyle/>
          <a:p>
            <a:r>
              <a:rPr lang="en-US" dirty="0"/>
              <a:t>Working in </a:t>
            </a:r>
            <a:r>
              <a:rPr lang="en-US"/>
              <a:t>a Citizens </a:t>
            </a:r>
            <a:r>
              <a:rPr lang="en-US" dirty="0"/>
              <a:t>G</a:t>
            </a:r>
            <a:r>
              <a:rPr lang="en-US"/>
              <a:t>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424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3F0A1-88A8-9684-F1B5-8877A06B1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710" y="1626216"/>
            <a:ext cx="9144000" cy="2387600"/>
          </a:xfrm>
        </p:spPr>
        <p:txBody>
          <a:bodyPr/>
          <a:lstStyle/>
          <a:p>
            <a:r>
              <a:rPr lang="en-US" dirty="0"/>
              <a:t>Sit Ins</a:t>
            </a:r>
          </a:p>
        </p:txBody>
      </p:sp>
    </p:spTree>
    <p:extLst>
      <p:ext uri="{BB962C8B-B14F-4D97-AF65-F5344CB8AC3E}">
        <p14:creationId xmlns:p14="http://schemas.microsoft.com/office/powerpoint/2010/main" val="2396997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3F0A1-88A8-9684-F1B5-8877A06B1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710" y="1626216"/>
            <a:ext cx="9144000" cy="2387600"/>
          </a:xfrm>
        </p:spPr>
        <p:txBody>
          <a:bodyPr/>
          <a:lstStyle/>
          <a:p>
            <a:r>
              <a:rPr lang="en-US" dirty="0"/>
              <a:t>Letter Writing</a:t>
            </a:r>
          </a:p>
        </p:txBody>
      </p:sp>
    </p:spTree>
    <p:extLst>
      <p:ext uri="{BB962C8B-B14F-4D97-AF65-F5344CB8AC3E}">
        <p14:creationId xmlns:p14="http://schemas.microsoft.com/office/powerpoint/2010/main" val="2427851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3F0A1-88A8-9684-F1B5-8877A06B1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710" y="1626216"/>
            <a:ext cx="9144000" cy="2387600"/>
          </a:xfrm>
        </p:spPr>
        <p:txBody>
          <a:bodyPr/>
          <a:lstStyle/>
          <a:p>
            <a:r>
              <a:rPr lang="en-US" dirty="0"/>
              <a:t>Working with a Religious Organization</a:t>
            </a:r>
          </a:p>
        </p:txBody>
      </p:sp>
    </p:spTree>
    <p:extLst>
      <p:ext uri="{BB962C8B-B14F-4D97-AF65-F5344CB8AC3E}">
        <p14:creationId xmlns:p14="http://schemas.microsoft.com/office/powerpoint/2010/main" val="2057298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3F0A1-88A8-9684-F1B5-8877A06B1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710" y="1626216"/>
            <a:ext cx="9144000" cy="2387600"/>
          </a:xfrm>
        </p:spPr>
        <p:txBody>
          <a:bodyPr/>
          <a:lstStyle/>
          <a:p>
            <a:r>
              <a:rPr lang="en-US" dirty="0"/>
              <a:t>Working with a Commission Engaged in Public Policy</a:t>
            </a:r>
          </a:p>
        </p:txBody>
      </p:sp>
    </p:spTree>
    <p:extLst>
      <p:ext uri="{BB962C8B-B14F-4D97-AF65-F5344CB8AC3E}">
        <p14:creationId xmlns:p14="http://schemas.microsoft.com/office/powerpoint/2010/main" val="2548711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22499-F18E-B19F-AA42-782AE63B53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Document Set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187A60-D2A8-B77C-CE35-D6F7245C28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32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B78590-4006-CF72-A91B-B1D00EBAC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74533" y="-957391"/>
            <a:ext cx="6589604" cy="87063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B1404A-D816-4E63-6879-121FEB659685}"/>
              </a:ext>
            </a:extLst>
          </p:cNvPr>
          <p:cNvSpPr txBox="1"/>
          <p:nvPr/>
        </p:nvSpPr>
        <p:spPr>
          <a:xfrm>
            <a:off x="399392" y="3689131"/>
            <a:ext cx="2322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Document 1a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Peaceful Assembly </a:t>
            </a:r>
          </a:p>
        </p:txBody>
      </p:sp>
    </p:spTree>
    <p:extLst>
      <p:ext uri="{BB962C8B-B14F-4D97-AF65-F5344CB8AC3E}">
        <p14:creationId xmlns:p14="http://schemas.microsoft.com/office/powerpoint/2010/main" val="206865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322</Words>
  <Application>Microsoft Office PowerPoint</Application>
  <PresentationFormat>Widescreen</PresentationFormat>
  <Paragraphs>78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Answer Key </vt:lpstr>
      <vt:lpstr>Peaceful Assembly</vt:lpstr>
      <vt:lpstr>Working in a Citizens Group</vt:lpstr>
      <vt:lpstr>Sit Ins</vt:lpstr>
      <vt:lpstr>Letter Writing</vt:lpstr>
      <vt:lpstr>Working with a Religious Organization</vt:lpstr>
      <vt:lpstr>Working with a Commission Engaged in Public Policy</vt:lpstr>
      <vt:lpstr>Document Set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Document Set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Document Set Three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Answer Key </dc:title>
  <dc:creator>GREEN, EMILY</dc:creator>
  <cp:lastModifiedBy>GREEN, EMILY</cp:lastModifiedBy>
  <cp:revision>1</cp:revision>
  <cp:lastPrinted>2025-06-02T11:39:06Z</cp:lastPrinted>
  <dcterms:created xsi:type="dcterms:W3CDTF">2025-06-01T17:32:17Z</dcterms:created>
  <dcterms:modified xsi:type="dcterms:W3CDTF">2025-06-09T13:30:03Z</dcterms:modified>
</cp:coreProperties>
</file>