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59" r:id="rId4"/>
    <p:sldId id="260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1283D55-0AEB-3329-A13D-DDA2C7E5FE72}" name="McGinnis, Justin Paul" initials="MJP" userId="S::justin.mcginnis@students.polytech.k12.de.us::1479c44b-0cbc-4f5c-9ce0-8bc36bf553e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Ginnis, Justin Paul" userId="1479c44b-0cbc-4f5c-9ce0-8bc36bf553e8" providerId="ADAL" clId="{5E91B437-BF5B-4C59-A685-8532C2842786}"/>
    <pc:docChg chg="custSel modSld">
      <pc:chgData name="McGinnis, Justin Paul" userId="1479c44b-0cbc-4f5c-9ce0-8bc36bf553e8" providerId="ADAL" clId="{5E91B437-BF5B-4C59-A685-8532C2842786}" dt="2024-09-12T17:32:07.706" v="270" actId="20577"/>
      <pc:docMkLst>
        <pc:docMk/>
      </pc:docMkLst>
      <pc:sldChg chg="modSp mod">
        <pc:chgData name="McGinnis, Justin Paul" userId="1479c44b-0cbc-4f5c-9ce0-8bc36bf553e8" providerId="ADAL" clId="{5E91B437-BF5B-4C59-A685-8532C2842786}" dt="2024-09-12T17:32:07.706" v="270" actId="20577"/>
        <pc:sldMkLst>
          <pc:docMk/>
          <pc:sldMk cId="2570005891" sldId="260"/>
        </pc:sldMkLst>
        <pc:spChg chg="mod">
          <ac:chgData name="McGinnis, Justin Paul" userId="1479c44b-0cbc-4f5c-9ce0-8bc36bf553e8" providerId="ADAL" clId="{5E91B437-BF5B-4C59-A685-8532C2842786}" dt="2024-09-12T17:32:07.706" v="270" actId="20577"/>
          <ac:spMkLst>
            <pc:docMk/>
            <pc:sldMk cId="2570005891" sldId="260"/>
            <ac:spMk id="3" creationId="{8AB73D0F-1607-1246-BBA5-052393E2504C}"/>
          </ac:spMkLst>
        </pc:spChg>
      </pc:sldChg>
      <pc:sldChg chg="modSp mod">
        <pc:chgData name="McGinnis, Justin Paul" userId="1479c44b-0cbc-4f5c-9ce0-8bc36bf553e8" providerId="ADAL" clId="{5E91B437-BF5B-4C59-A685-8532C2842786}" dt="2024-09-12T17:30:57.260" v="178" actId="5793"/>
        <pc:sldMkLst>
          <pc:docMk/>
          <pc:sldMk cId="3294056580" sldId="261"/>
        </pc:sldMkLst>
        <pc:spChg chg="mod">
          <ac:chgData name="McGinnis, Justin Paul" userId="1479c44b-0cbc-4f5c-9ce0-8bc36bf553e8" providerId="ADAL" clId="{5E91B437-BF5B-4C59-A685-8532C2842786}" dt="2024-09-12T17:30:57.260" v="178" actId="5793"/>
          <ac:spMkLst>
            <pc:docMk/>
            <pc:sldMk cId="3294056580" sldId="261"/>
            <ac:spMk id="4" creationId="{64C1475D-B184-2F49-09DD-83ABBC665E5D}"/>
          </ac:spMkLst>
        </pc:spChg>
      </pc:sldChg>
    </pc:docChg>
  </pc:docChgLst>
  <pc:docChgLst>
    <pc:chgData name="McGinnis, Justin Paul" userId="S::justin.mcginnis@students.polytech.k12.de.us::1479c44b-0cbc-4f5c-9ce0-8bc36bf553e8" providerId="AD" clId="Web-{1116ECA0-FC8B-6DB3-4A40-5E5058E13678}"/>
    <pc:docChg chg="addSld modSld">
      <pc:chgData name="McGinnis, Justin Paul" userId="S::justin.mcginnis@students.polytech.k12.de.us::1479c44b-0cbc-4f5c-9ce0-8bc36bf553e8" providerId="AD" clId="Web-{1116ECA0-FC8B-6DB3-4A40-5E5058E13678}" dt="2024-09-26T13:16:52.015" v="26" actId="20577"/>
      <pc:docMkLst>
        <pc:docMk/>
      </pc:docMkLst>
      <pc:sldChg chg="addSp delSp modSp new">
        <pc:chgData name="McGinnis, Justin Paul" userId="S::justin.mcginnis@students.polytech.k12.de.us::1479c44b-0cbc-4f5c-9ce0-8bc36bf553e8" providerId="AD" clId="Web-{1116ECA0-FC8B-6DB3-4A40-5E5058E13678}" dt="2024-09-26T13:16:52.015" v="26" actId="20577"/>
        <pc:sldMkLst>
          <pc:docMk/>
          <pc:sldMk cId="362054193" sldId="263"/>
        </pc:sldMkLst>
        <pc:spChg chg="mod">
          <ac:chgData name="McGinnis, Justin Paul" userId="S::justin.mcginnis@students.polytech.k12.de.us::1479c44b-0cbc-4f5c-9ce0-8bc36bf553e8" providerId="AD" clId="Web-{1116ECA0-FC8B-6DB3-4A40-5E5058E13678}" dt="2024-09-26T13:16:52.015" v="26" actId="20577"/>
          <ac:spMkLst>
            <pc:docMk/>
            <pc:sldMk cId="362054193" sldId="263"/>
            <ac:spMk id="2" creationId="{D212D8E4-430E-7987-7A12-41943A35F81F}"/>
          </ac:spMkLst>
        </pc:spChg>
        <pc:spChg chg="del">
          <ac:chgData name="McGinnis, Justin Paul" userId="S::justin.mcginnis@students.polytech.k12.de.us::1479c44b-0cbc-4f5c-9ce0-8bc36bf553e8" providerId="AD" clId="Web-{1116ECA0-FC8B-6DB3-4A40-5E5058E13678}" dt="2024-09-26T13:16:40.733" v="20"/>
          <ac:spMkLst>
            <pc:docMk/>
            <pc:sldMk cId="362054193" sldId="263"/>
            <ac:spMk id="3" creationId="{ED681CC4-9BAE-3539-41BC-BB8BCD41BE20}"/>
          </ac:spMkLst>
        </pc:spChg>
        <pc:picChg chg="add mod ord">
          <ac:chgData name="McGinnis, Justin Paul" userId="S::justin.mcginnis@students.polytech.k12.de.us::1479c44b-0cbc-4f5c-9ce0-8bc36bf553e8" providerId="AD" clId="Web-{1116ECA0-FC8B-6DB3-4A40-5E5058E13678}" dt="2024-09-26T13:16:47.999" v="22" actId="1076"/>
          <ac:picMkLst>
            <pc:docMk/>
            <pc:sldMk cId="362054193" sldId="263"/>
            <ac:picMk id="4" creationId="{BED38D22-B51D-75C3-548F-F47C3EDFC54E}"/>
          </ac:picMkLst>
        </pc:picChg>
      </pc:sldChg>
    </pc:docChg>
  </pc:docChgLst>
  <pc:docChgLst>
    <pc:chgData name="McGinnis, Justin Paul" userId="1479c44b-0cbc-4f5c-9ce0-8bc36bf553e8" providerId="ADAL" clId="{B998B2E7-FFD0-4E28-90B7-98AB24826763}"/>
    <pc:docChg chg="custSel modSld">
      <pc:chgData name="McGinnis, Justin Paul" userId="1479c44b-0cbc-4f5c-9ce0-8bc36bf553e8" providerId="ADAL" clId="{B998B2E7-FFD0-4E28-90B7-98AB24826763}" dt="2024-10-10T13:07:00.139" v="660" actId="313"/>
      <pc:docMkLst>
        <pc:docMk/>
      </pc:docMkLst>
      <pc:sldChg chg="modSp mod">
        <pc:chgData name="McGinnis, Justin Paul" userId="1479c44b-0cbc-4f5c-9ce0-8bc36bf553e8" providerId="ADAL" clId="{B998B2E7-FFD0-4E28-90B7-98AB24826763}" dt="2024-10-10T13:07:00.139" v="660" actId="313"/>
        <pc:sldMkLst>
          <pc:docMk/>
          <pc:sldMk cId="2695512581" sldId="264"/>
        </pc:sldMkLst>
        <pc:spChg chg="mod">
          <ac:chgData name="McGinnis, Justin Paul" userId="1479c44b-0cbc-4f5c-9ce0-8bc36bf553e8" providerId="ADAL" clId="{B998B2E7-FFD0-4E28-90B7-98AB24826763}" dt="2024-10-10T13:07:00.139" v="660" actId="313"/>
          <ac:spMkLst>
            <pc:docMk/>
            <pc:sldMk cId="2695512581" sldId="264"/>
            <ac:spMk id="3" creationId="{F8C2A00E-33C6-C251-2A1B-BCDAE6B3222C}"/>
          </ac:spMkLst>
        </pc:spChg>
      </pc:sldChg>
    </pc:docChg>
  </pc:docChgLst>
  <pc:docChgLst>
    <pc:chgData name="McGinnis, Justin Paul" userId="S::justin.mcginnis@students.polytech.k12.de.us::1479c44b-0cbc-4f5c-9ce0-8bc36bf553e8" providerId="AD" clId="Web-{1A31541F-E7E4-6F33-F493-2A22E39EEE23}"/>
    <pc:docChg chg="addSld delSld modSld">
      <pc:chgData name="McGinnis, Justin Paul" userId="S::justin.mcginnis@students.polytech.k12.de.us::1479c44b-0cbc-4f5c-9ce0-8bc36bf553e8" providerId="AD" clId="Web-{1A31541F-E7E4-6F33-F493-2A22E39EEE23}" dt="2024-09-26T13:23:56.418" v="175" actId="20577"/>
      <pc:docMkLst>
        <pc:docMk/>
      </pc:docMkLst>
      <pc:sldChg chg="delSp del">
        <pc:chgData name="McGinnis, Justin Paul" userId="S::justin.mcginnis@students.polytech.k12.de.us::1479c44b-0cbc-4f5c-9ce0-8bc36bf553e8" providerId="AD" clId="Web-{1A31541F-E7E4-6F33-F493-2A22E39EEE23}" dt="2024-09-26T13:21:32.974" v="10"/>
        <pc:sldMkLst>
          <pc:docMk/>
          <pc:sldMk cId="918292612" sldId="256"/>
        </pc:sldMkLst>
        <pc:spChg chg="del">
          <ac:chgData name="McGinnis, Justin Paul" userId="S::justin.mcginnis@students.polytech.k12.de.us::1479c44b-0cbc-4f5c-9ce0-8bc36bf553e8" providerId="AD" clId="Web-{1A31541F-E7E4-6F33-F493-2A22E39EEE23}" dt="2024-09-26T13:21:25.474" v="9"/>
          <ac:spMkLst>
            <pc:docMk/>
            <pc:sldMk cId="918292612" sldId="256"/>
            <ac:spMk id="4" creationId="{45A789C7-6118-00D9-16B8-91CE59651D55}"/>
          </ac:spMkLst>
        </pc:spChg>
        <pc:spChg chg="del">
          <ac:chgData name="McGinnis, Justin Paul" userId="S::justin.mcginnis@students.polytech.k12.de.us::1479c44b-0cbc-4f5c-9ce0-8bc36bf553e8" providerId="AD" clId="Web-{1A31541F-E7E4-6F33-F493-2A22E39EEE23}" dt="2024-09-26T13:21:25.474" v="8"/>
          <ac:spMkLst>
            <pc:docMk/>
            <pc:sldMk cId="918292612" sldId="256"/>
            <ac:spMk id="5" creationId="{BC3EB7CE-968F-EDBB-0BA9-4A5634859634}"/>
          </ac:spMkLst>
        </pc:spChg>
        <pc:spChg chg="del">
          <ac:chgData name="McGinnis, Justin Paul" userId="S::justin.mcginnis@students.polytech.k12.de.us::1479c44b-0cbc-4f5c-9ce0-8bc36bf553e8" providerId="AD" clId="Web-{1A31541F-E7E4-6F33-F493-2A22E39EEE23}" dt="2024-09-26T13:21:25.458" v="7"/>
          <ac:spMkLst>
            <pc:docMk/>
            <pc:sldMk cId="918292612" sldId="256"/>
            <ac:spMk id="6" creationId="{F532BE3E-4F53-89A0-EFA8-B8522E08A114}"/>
          </ac:spMkLst>
        </pc:spChg>
      </pc:sldChg>
      <pc:sldChg chg="addSp delSp modSp mod setBg">
        <pc:chgData name="McGinnis, Justin Paul" userId="S::justin.mcginnis@students.polytech.k12.de.us::1479c44b-0cbc-4f5c-9ce0-8bc36bf553e8" providerId="AD" clId="Web-{1A31541F-E7E4-6F33-F493-2A22E39EEE23}" dt="2024-09-26T13:20:03.079" v="6"/>
        <pc:sldMkLst>
          <pc:docMk/>
          <pc:sldMk cId="362054193" sldId="263"/>
        </pc:sldMkLst>
        <pc:spChg chg="mod">
          <ac:chgData name="McGinnis, Justin Paul" userId="S::justin.mcginnis@students.polytech.k12.de.us::1479c44b-0cbc-4f5c-9ce0-8bc36bf553e8" providerId="AD" clId="Web-{1A31541F-E7E4-6F33-F493-2A22E39EEE23}" dt="2024-09-26T13:20:03.079" v="6"/>
          <ac:spMkLst>
            <pc:docMk/>
            <pc:sldMk cId="362054193" sldId="263"/>
            <ac:spMk id="2" creationId="{D212D8E4-430E-7987-7A12-41943A35F81F}"/>
          </ac:spMkLst>
        </pc:spChg>
        <pc:spChg chg="add del mod">
          <ac:chgData name="McGinnis, Justin Paul" userId="S::justin.mcginnis@students.polytech.k12.de.us::1479c44b-0cbc-4f5c-9ce0-8bc36bf553e8" providerId="AD" clId="Web-{1A31541F-E7E4-6F33-F493-2A22E39EEE23}" dt="2024-09-26T13:19:57.001" v="5"/>
          <ac:spMkLst>
            <pc:docMk/>
            <pc:sldMk cId="362054193" sldId="263"/>
            <ac:spMk id="8" creationId="{01E73610-7D1E-9E69-EF5E-05EAF4C76564}"/>
          </ac:spMkLst>
        </pc:spChg>
        <pc:spChg chg="add del">
          <ac:chgData name="McGinnis, Justin Paul" userId="S::justin.mcginnis@students.polytech.k12.de.us::1479c44b-0cbc-4f5c-9ce0-8bc36bf553e8" providerId="AD" clId="Web-{1A31541F-E7E4-6F33-F493-2A22E39EEE23}" dt="2024-09-26T13:20:03.079" v="6"/>
          <ac:spMkLst>
            <pc:docMk/>
            <pc:sldMk cId="362054193" sldId="263"/>
            <ac:spMk id="11" creationId="{E8A8EAB8-D2FF-444D-B34B-7D32F106AD0E}"/>
          </ac:spMkLst>
        </pc:spChg>
        <pc:spChg chg="add">
          <ac:chgData name="McGinnis, Justin Paul" userId="S::justin.mcginnis@students.polytech.k12.de.us::1479c44b-0cbc-4f5c-9ce0-8bc36bf553e8" providerId="AD" clId="Web-{1A31541F-E7E4-6F33-F493-2A22E39EEE23}" dt="2024-09-26T13:20:03.079" v="6"/>
          <ac:spMkLst>
            <pc:docMk/>
            <pc:sldMk cId="362054193" sldId="263"/>
            <ac:spMk id="20" creationId="{51F77B6A-7F53-4B28-B73D-C8CC899AB221}"/>
          </ac:spMkLst>
        </pc:spChg>
        <pc:spChg chg="add">
          <ac:chgData name="McGinnis, Justin Paul" userId="S::justin.mcginnis@students.polytech.k12.de.us::1479c44b-0cbc-4f5c-9ce0-8bc36bf553e8" providerId="AD" clId="Web-{1A31541F-E7E4-6F33-F493-2A22E39EEE23}" dt="2024-09-26T13:20:03.079" v="6"/>
          <ac:spMkLst>
            <pc:docMk/>
            <pc:sldMk cId="362054193" sldId="263"/>
            <ac:spMk id="26" creationId="{F6E412EF-CF39-4C25-85B0-DB30B1B0A8C4}"/>
          </ac:spMkLst>
        </pc:spChg>
        <pc:spChg chg="add">
          <ac:chgData name="McGinnis, Justin Paul" userId="S::justin.mcginnis@students.polytech.k12.de.us::1479c44b-0cbc-4f5c-9ce0-8bc36bf553e8" providerId="AD" clId="Web-{1A31541F-E7E4-6F33-F493-2A22E39EEE23}" dt="2024-09-26T13:20:03.079" v="6"/>
          <ac:spMkLst>
            <pc:docMk/>
            <pc:sldMk cId="362054193" sldId="263"/>
            <ac:spMk id="28" creationId="{E8DA6235-17F2-4C9E-88C6-C5D38D8D3C03}"/>
          </ac:spMkLst>
        </pc:spChg>
        <pc:spChg chg="add">
          <ac:chgData name="McGinnis, Justin Paul" userId="S::justin.mcginnis@students.polytech.k12.de.us::1479c44b-0cbc-4f5c-9ce0-8bc36bf553e8" providerId="AD" clId="Web-{1A31541F-E7E4-6F33-F493-2A22E39EEE23}" dt="2024-09-26T13:20:03.079" v="6"/>
          <ac:spMkLst>
            <pc:docMk/>
            <pc:sldMk cId="362054193" sldId="263"/>
            <ac:spMk id="30" creationId="{B55DEF71-1741-4489-8E77-46FC5BAA66E2}"/>
          </ac:spMkLst>
        </pc:spChg>
        <pc:spChg chg="add">
          <ac:chgData name="McGinnis, Justin Paul" userId="S::justin.mcginnis@students.polytech.k12.de.us::1479c44b-0cbc-4f5c-9ce0-8bc36bf553e8" providerId="AD" clId="Web-{1A31541F-E7E4-6F33-F493-2A22E39EEE23}" dt="2024-09-26T13:20:03.079" v="6"/>
          <ac:spMkLst>
            <pc:docMk/>
            <pc:sldMk cId="362054193" sldId="263"/>
            <ac:spMk id="32" creationId="{82347B6D-A7CC-48EB-861F-917D0D61E3EA}"/>
          </ac:spMkLst>
        </pc:spChg>
        <pc:spChg chg="add">
          <ac:chgData name="McGinnis, Justin Paul" userId="S::justin.mcginnis@students.polytech.k12.de.us::1479c44b-0cbc-4f5c-9ce0-8bc36bf553e8" providerId="AD" clId="Web-{1A31541F-E7E4-6F33-F493-2A22E39EEE23}" dt="2024-09-26T13:20:03.079" v="6"/>
          <ac:spMkLst>
            <pc:docMk/>
            <pc:sldMk cId="362054193" sldId="263"/>
            <ac:spMk id="34" creationId="{A7A0A46D-CC9B-4E32-870A-7BC2DF940144}"/>
          </ac:spMkLst>
        </pc:spChg>
        <pc:spChg chg="add">
          <ac:chgData name="McGinnis, Justin Paul" userId="S::justin.mcginnis@students.polytech.k12.de.us::1479c44b-0cbc-4f5c-9ce0-8bc36bf553e8" providerId="AD" clId="Web-{1A31541F-E7E4-6F33-F493-2A22E39EEE23}" dt="2024-09-26T13:20:03.079" v="6"/>
          <ac:spMkLst>
            <pc:docMk/>
            <pc:sldMk cId="362054193" sldId="263"/>
            <ac:spMk id="36" creationId="{9178722E-1BD0-427E-BAAE-4F206DAB5818}"/>
          </ac:spMkLst>
        </pc:spChg>
        <pc:spChg chg="add">
          <ac:chgData name="McGinnis, Justin Paul" userId="S::justin.mcginnis@students.polytech.k12.de.us::1479c44b-0cbc-4f5c-9ce0-8bc36bf553e8" providerId="AD" clId="Web-{1A31541F-E7E4-6F33-F493-2A22E39EEE23}" dt="2024-09-26T13:20:03.079" v="6"/>
          <ac:spMkLst>
            <pc:docMk/>
            <pc:sldMk cId="362054193" sldId="263"/>
            <ac:spMk id="38" creationId="{A753B935-E3DD-466D-BFAC-68E0BE02D092}"/>
          </ac:spMkLst>
        </pc:spChg>
        <pc:spChg chg="add">
          <ac:chgData name="McGinnis, Justin Paul" userId="S::justin.mcginnis@students.polytech.k12.de.us::1479c44b-0cbc-4f5c-9ce0-8bc36bf553e8" providerId="AD" clId="Web-{1A31541F-E7E4-6F33-F493-2A22E39EEE23}" dt="2024-09-26T13:20:03.079" v="6"/>
          <ac:spMkLst>
            <pc:docMk/>
            <pc:sldMk cId="362054193" sldId="263"/>
            <ac:spMk id="40" creationId="{FB034F26-4148-4B59-B493-14D7A9A8BAA9}"/>
          </ac:spMkLst>
        </pc:spChg>
        <pc:grpChg chg="add">
          <ac:chgData name="McGinnis, Justin Paul" userId="S::justin.mcginnis@students.polytech.k12.de.us::1479c44b-0cbc-4f5c-9ce0-8bc36bf553e8" providerId="AD" clId="Web-{1A31541F-E7E4-6F33-F493-2A22E39EEE23}" dt="2024-09-26T13:20:03.079" v="6"/>
          <ac:grpSpMkLst>
            <pc:docMk/>
            <pc:sldMk cId="362054193" sldId="263"/>
            <ac:grpSpMk id="22" creationId="{2515629F-0D83-4A44-A125-CD50FC660AB4}"/>
          </ac:grpSpMkLst>
        </pc:grpChg>
        <pc:grpChg chg="add">
          <ac:chgData name="McGinnis, Justin Paul" userId="S::justin.mcginnis@students.polytech.k12.de.us::1479c44b-0cbc-4f5c-9ce0-8bc36bf553e8" providerId="AD" clId="Web-{1A31541F-E7E4-6F33-F493-2A22E39EEE23}" dt="2024-09-26T13:20:03.079" v="6"/>
          <ac:grpSpMkLst>
            <pc:docMk/>
            <pc:sldMk cId="362054193" sldId="263"/>
            <ac:grpSpMk id="42" creationId="{5E6BB5FD-DB7B-4BE3-BA45-1EF042115ED5}"/>
          </ac:grpSpMkLst>
        </pc:grpChg>
        <pc:picChg chg="mod">
          <ac:chgData name="McGinnis, Justin Paul" userId="S::justin.mcginnis@students.polytech.k12.de.us::1479c44b-0cbc-4f5c-9ce0-8bc36bf553e8" providerId="AD" clId="Web-{1A31541F-E7E4-6F33-F493-2A22E39EEE23}" dt="2024-09-26T13:20:03.079" v="6"/>
          <ac:picMkLst>
            <pc:docMk/>
            <pc:sldMk cId="362054193" sldId="263"/>
            <ac:picMk id="4" creationId="{BED38D22-B51D-75C3-548F-F47C3EDFC54E}"/>
          </ac:picMkLst>
        </pc:picChg>
        <pc:cxnChg chg="add del">
          <ac:chgData name="McGinnis, Justin Paul" userId="S::justin.mcginnis@students.polytech.k12.de.us::1479c44b-0cbc-4f5c-9ce0-8bc36bf553e8" providerId="AD" clId="Web-{1A31541F-E7E4-6F33-F493-2A22E39EEE23}" dt="2024-09-26T13:20:03.079" v="6"/>
          <ac:cxnSpMkLst>
            <pc:docMk/>
            <pc:sldMk cId="362054193" sldId="263"/>
            <ac:cxnSpMk id="13" creationId="{EEA38897-7BA3-4408-8083-3235339C4A60}"/>
          </ac:cxnSpMkLst>
        </pc:cxnChg>
        <pc:cxnChg chg="add del">
          <ac:chgData name="McGinnis, Justin Paul" userId="S::justin.mcginnis@students.polytech.k12.de.us::1479c44b-0cbc-4f5c-9ce0-8bc36bf553e8" providerId="AD" clId="Web-{1A31541F-E7E4-6F33-F493-2A22E39EEE23}" dt="2024-09-26T13:20:03.079" v="6"/>
          <ac:cxnSpMkLst>
            <pc:docMk/>
            <pc:sldMk cId="362054193" sldId="263"/>
            <ac:cxnSpMk id="15" creationId="{F11AD06B-AB20-4097-8606-5DA00DBACE88}"/>
          </ac:cxnSpMkLst>
        </pc:cxnChg>
      </pc:sldChg>
      <pc:sldChg chg="modSp new">
        <pc:chgData name="McGinnis, Justin Paul" userId="S::justin.mcginnis@students.polytech.k12.de.us::1479c44b-0cbc-4f5c-9ce0-8bc36bf553e8" providerId="AD" clId="Web-{1A31541F-E7E4-6F33-F493-2A22E39EEE23}" dt="2024-09-26T13:23:56.418" v="175" actId="20577"/>
        <pc:sldMkLst>
          <pc:docMk/>
          <pc:sldMk cId="2695512581" sldId="264"/>
        </pc:sldMkLst>
        <pc:spChg chg="mod">
          <ac:chgData name="McGinnis, Justin Paul" userId="S::justin.mcginnis@students.polytech.k12.de.us::1479c44b-0cbc-4f5c-9ce0-8bc36bf553e8" providerId="AD" clId="Web-{1A31541F-E7E4-6F33-F493-2A22E39EEE23}" dt="2024-09-26T13:21:52.631" v="22" actId="20577"/>
          <ac:spMkLst>
            <pc:docMk/>
            <pc:sldMk cId="2695512581" sldId="264"/>
            <ac:spMk id="2" creationId="{CF788140-3727-DAA1-5186-0DD55DC5721C}"/>
          </ac:spMkLst>
        </pc:spChg>
        <pc:spChg chg="mod">
          <ac:chgData name="McGinnis, Justin Paul" userId="S::justin.mcginnis@students.polytech.k12.de.us::1479c44b-0cbc-4f5c-9ce0-8bc36bf553e8" providerId="AD" clId="Web-{1A31541F-E7E4-6F33-F493-2A22E39EEE23}" dt="2024-09-26T13:23:56.418" v="175" actId="20577"/>
          <ac:spMkLst>
            <pc:docMk/>
            <pc:sldMk cId="2695512581" sldId="264"/>
            <ac:spMk id="3" creationId="{F8C2A00E-33C6-C251-2A1B-BCDAE6B3222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94DBB3-A714-4A6A-8B72-D17FB4EE23EF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BF88E6-E0FC-4CA8-9822-C8C30D00D8C0}">
      <dgm:prSet/>
      <dgm:spPr>
        <a:solidFill>
          <a:schemeClr val="tx1"/>
        </a:solidFill>
      </dgm:spPr>
      <dgm:t>
        <a:bodyPr/>
        <a:lstStyle/>
        <a:p>
          <a:pPr>
            <a:buNone/>
          </a:pPr>
          <a:r>
            <a:rPr lang="en-US" dirty="0"/>
            <a:t>The Following Complaints include:</a:t>
          </a:r>
        </a:p>
      </dgm:t>
    </dgm:pt>
    <dgm:pt modelId="{01B9C773-AFE6-4748-A6BE-BEACF1AB7B5E}" type="parTrans" cxnId="{9CAA92B4-D275-437C-9D7F-960B2943E430}">
      <dgm:prSet/>
      <dgm:spPr/>
      <dgm:t>
        <a:bodyPr/>
        <a:lstStyle/>
        <a:p>
          <a:endParaRPr lang="en-US"/>
        </a:p>
      </dgm:t>
    </dgm:pt>
    <dgm:pt modelId="{50E54796-84C8-407C-A9F6-BBA18472AC3B}" type="sibTrans" cxnId="{9CAA92B4-D275-437C-9D7F-960B2943E430}">
      <dgm:prSet/>
      <dgm:spPr/>
      <dgm:t>
        <a:bodyPr/>
        <a:lstStyle/>
        <a:p>
          <a:endParaRPr lang="en-US"/>
        </a:p>
      </dgm:t>
    </dgm:pt>
    <dgm:pt modelId="{D0F89F3D-DB50-4F0E-8F6C-B3981F79BEB0}">
      <dgm:prSet/>
      <dgm:spPr>
        <a:solidFill>
          <a:schemeClr val="tx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en-US" dirty="0"/>
            <a:t> He has kept among us, in times of peace, Standing Armies without the Consent of our legislatures. </a:t>
          </a:r>
        </a:p>
      </dgm:t>
    </dgm:pt>
    <dgm:pt modelId="{93D8DCEA-D4D6-4C3A-8D50-DCD1761C2FB4}" type="parTrans" cxnId="{96191977-6DBF-4CD7-8690-9946FADA80CB}">
      <dgm:prSet/>
      <dgm:spPr/>
      <dgm:t>
        <a:bodyPr/>
        <a:lstStyle/>
        <a:p>
          <a:endParaRPr lang="en-US"/>
        </a:p>
      </dgm:t>
    </dgm:pt>
    <dgm:pt modelId="{1009FF10-6EEB-4982-83BA-024FFA604E1A}" type="sibTrans" cxnId="{96191977-6DBF-4CD7-8690-9946FADA80CB}">
      <dgm:prSet/>
      <dgm:spPr/>
      <dgm:t>
        <a:bodyPr/>
        <a:lstStyle/>
        <a:p>
          <a:endParaRPr lang="en-US"/>
        </a:p>
      </dgm:t>
    </dgm:pt>
    <dgm:pt modelId="{F17721BF-5649-4111-9E66-CE16FE9ACA24}">
      <dgm:prSet/>
      <dgm:spPr>
        <a:solidFill>
          <a:schemeClr val="tx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en-US" dirty="0"/>
            <a:t> For depriving us in many cases, of the benefits of Trial by Jury </a:t>
          </a:r>
        </a:p>
      </dgm:t>
    </dgm:pt>
    <dgm:pt modelId="{4F90FDBF-2B37-4D29-8E68-14F67198D985}" type="parTrans" cxnId="{A5D46E12-5BA9-4E1B-82F5-5E2EDF29CF94}">
      <dgm:prSet/>
      <dgm:spPr/>
      <dgm:t>
        <a:bodyPr/>
        <a:lstStyle/>
        <a:p>
          <a:endParaRPr lang="en-US"/>
        </a:p>
      </dgm:t>
    </dgm:pt>
    <dgm:pt modelId="{059BA7E4-969C-48E9-A04A-6657B365CAE9}" type="sibTrans" cxnId="{A5D46E12-5BA9-4E1B-82F5-5E2EDF29CF94}">
      <dgm:prSet/>
      <dgm:spPr/>
      <dgm:t>
        <a:bodyPr/>
        <a:lstStyle/>
        <a:p>
          <a:endParaRPr lang="en-US"/>
        </a:p>
      </dgm:t>
    </dgm:pt>
    <dgm:pt modelId="{A3F1E4AF-0AA4-44AA-8126-CC109207CDB7}">
      <dgm:prSet/>
      <dgm:spPr>
        <a:solidFill>
          <a:schemeClr val="tx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en-US" dirty="0"/>
            <a:t> He has plundered our seas, ravaged our Coasts, burnt our towns, and destroyed the lives of our people. </a:t>
          </a:r>
        </a:p>
      </dgm:t>
    </dgm:pt>
    <dgm:pt modelId="{DB3EE121-A272-453C-837B-4FE71EDB9A50}" type="parTrans" cxnId="{5144F3A7-A33F-4909-AB86-BA4E85F14FEA}">
      <dgm:prSet/>
      <dgm:spPr/>
      <dgm:t>
        <a:bodyPr/>
        <a:lstStyle/>
        <a:p>
          <a:endParaRPr lang="en-US"/>
        </a:p>
      </dgm:t>
    </dgm:pt>
    <dgm:pt modelId="{D5F4F343-E923-4B3B-BFD0-141E2419B840}" type="sibTrans" cxnId="{5144F3A7-A33F-4909-AB86-BA4E85F14FEA}">
      <dgm:prSet/>
      <dgm:spPr/>
      <dgm:t>
        <a:bodyPr/>
        <a:lstStyle/>
        <a:p>
          <a:endParaRPr lang="en-US"/>
        </a:p>
      </dgm:t>
    </dgm:pt>
    <dgm:pt modelId="{4203C23F-3BF3-4BDF-BADD-6A79238C2604}">
      <dgm:prSet/>
      <dgm:spPr>
        <a:solidFill>
          <a:schemeClr val="tx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en-US" dirty="0"/>
            <a:t> He has abdicated Government here, by declaring us out of his Protection and waging war against us. </a:t>
          </a:r>
        </a:p>
      </dgm:t>
    </dgm:pt>
    <dgm:pt modelId="{6AAB9D82-A100-4621-8E79-38D8E6AC2465}" type="parTrans" cxnId="{B92F0DEE-3A0D-4565-A4F2-24AAA555A20F}">
      <dgm:prSet/>
      <dgm:spPr/>
      <dgm:t>
        <a:bodyPr/>
        <a:lstStyle/>
        <a:p>
          <a:endParaRPr lang="en-US"/>
        </a:p>
      </dgm:t>
    </dgm:pt>
    <dgm:pt modelId="{6D3AE1B6-B5DF-4190-947E-4425C54E7652}" type="sibTrans" cxnId="{B92F0DEE-3A0D-4565-A4F2-24AAA555A20F}">
      <dgm:prSet/>
      <dgm:spPr/>
      <dgm:t>
        <a:bodyPr/>
        <a:lstStyle/>
        <a:p>
          <a:endParaRPr lang="en-US"/>
        </a:p>
      </dgm:t>
    </dgm:pt>
    <dgm:pt modelId="{B9A4704B-9DE6-41C1-83AE-AAEE19B6FAC3}">
      <dgm:prSet/>
      <dgm:spPr>
        <a:solidFill>
          <a:schemeClr val="tx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en-US" dirty="0"/>
            <a:t> He has dissolved Representative Houses repeatedly, for opposing with manly firmness his invasions on the rights of the people.</a:t>
          </a:r>
        </a:p>
      </dgm:t>
    </dgm:pt>
    <dgm:pt modelId="{7F9D73CB-61F1-4FC8-8A8B-F027FEE56086}" type="parTrans" cxnId="{A2D7E6BF-36C1-464F-BFC9-EF4998717128}">
      <dgm:prSet/>
      <dgm:spPr/>
      <dgm:t>
        <a:bodyPr/>
        <a:lstStyle/>
        <a:p>
          <a:endParaRPr lang="en-US"/>
        </a:p>
      </dgm:t>
    </dgm:pt>
    <dgm:pt modelId="{B0861C9B-6F2D-4D4A-BA42-14E916EA93A1}" type="sibTrans" cxnId="{A2D7E6BF-36C1-464F-BFC9-EF4998717128}">
      <dgm:prSet/>
      <dgm:spPr/>
      <dgm:t>
        <a:bodyPr/>
        <a:lstStyle/>
        <a:p>
          <a:endParaRPr lang="en-US"/>
        </a:p>
      </dgm:t>
    </dgm:pt>
    <dgm:pt modelId="{26D6F009-DC6B-43D4-84C9-0F3B3AB2580E}">
      <dgm:prSet/>
      <dgm:spPr>
        <a:solidFill>
          <a:schemeClr val="tx1"/>
        </a:solidFill>
      </dgm:spPr>
      <dgm:t>
        <a:bodyPr/>
        <a:lstStyle/>
        <a:p>
          <a:pPr>
            <a:buFont typeface="+mj-lt"/>
            <a:buAutoNum type="arabicPeriod"/>
          </a:pPr>
          <a:r>
            <a:rPr lang="en-US" dirty="0"/>
            <a:t> He has made judges dependent on his Will alone, for the tenure of their offices, and the amount and payment of their salaries. </a:t>
          </a:r>
        </a:p>
      </dgm:t>
    </dgm:pt>
    <dgm:pt modelId="{FDEEDB34-0F36-4E78-B367-D2863D20BF08}" type="parTrans" cxnId="{48F7BAD0-DDD1-4BE4-A519-A5AC3E0F198F}">
      <dgm:prSet/>
      <dgm:spPr/>
      <dgm:t>
        <a:bodyPr/>
        <a:lstStyle/>
        <a:p>
          <a:endParaRPr lang="en-US"/>
        </a:p>
      </dgm:t>
    </dgm:pt>
    <dgm:pt modelId="{1E14F754-F385-417F-ABE9-B4A1DB12FE7E}" type="sibTrans" cxnId="{48F7BAD0-DDD1-4BE4-A519-A5AC3E0F198F}">
      <dgm:prSet/>
      <dgm:spPr/>
      <dgm:t>
        <a:bodyPr/>
        <a:lstStyle/>
        <a:p>
          <a:endParaRPr lang="en-US"/>
        </a:p>
      </dgm:t>
    </dgm:pt>
    <dgm:pt modelId="{5B06268A-6C0F-4C77-8067-12F07F7340B8}" type="pres">
      <dgm:prSet presAssocID="{F694DBB3-A714-4A6A-8B72-D17FB4EE23EF}" presName="Name0" presStyleCnt="0">
        <dgm:presLayoutVars>
          <dgm:dir/>
          <dgm:resizeHandles/>
        </dgm:presLayoutVars>
      </dgm:prSet>
      <dgm:spPr/>
    </dgm:pt>
    <dgm:pt modelId="{C1FA90A2-06EC-4358-A7A4-4EE8F10E06EC}" type="pres">
      <dgm:prSet presAssocID="{F4BF88E6-E0FC-4CA8-9822-C8C30D00D8C0}" presName="compNode" presStyleCnt="0"/>
      <dgm:spPr/>
    </dgm:pt>
    <dgm:pt modelId="{4B51482D-3C0A-432A-B7A9-2F0B6D2DFC6E}" type="pres">
      <dgm:prSet presAssocID="{F4BF88E6-E0FC-4CA8-9822-C8C30D00D8C0}" presName="dummyConnPt" presStyleCnt="0"/>
      <dgm:spPr/>
    </dgm:pt>
    <dgm:pt modelId="{5F0542E4-326D-4332-83C9-5DDA965A871B}" type="pres">
      <dgm:prSet presAssocID="{F4BF88E6-E0FC-4CA8-9822-C8C30D00D8C0}" presName="node" presStyleLbl="node1" presStyleIdx="0" presStyleCnt="1" custLinFactNeighborY="-4677">
        <dgm:presLayoutVars>
          <dgm:bulletEnabled val="1"/>
        </dgm:presLayoutVars>
      </dgm:prSet>
      <dgm:spPr/>
    </dgm:pt>
  </dgm:ptLst>
  <dgm:cxnLst>
    <dgm:cxn modelId="{E025A608-6BDA-404C-9104-E6A8B33D8A5F}" type="presOf" srcId="{F694DBB3-A714-4A6A-8B72-D17FB4EE23EF}" destId="{5B06268A-6C0F-4C77-8067-12F07F7340B8}" srcOrd="0" destOrd="0" presId="urn:microsoft.com/office/officeart/2005/8/layout/bProcess4"/>
    <dgm:cxn modelId="{A5D46E12-5BA9-4E1B-82F5-5E2EDF29CF94}" srcId="{F4BF88E6-E0FC-4CA8-9822-C8C30D00D8C0}" destId="{F17721BF-5649-4111-9E66-CE16FE9ACA24}" srcOrd="1" destOrd="0" parTransId="{4F90FDBF-2B37-4D29-8E68-14F67198D985}" sibTransId="{059BA7E4-969C-48E9-A04A-6657B365CAE9}"/>
    <dgm:cxn modelId="{6293AB42-2CA3-43E2-85EA-08FD88CA8CDE}" type="presOf" srcId="{F17721BF-5649-4111-9E66-CE16FE9ACA24}" destId="{5F0542E4-326D-4332-83C9-5DDA965A871B}" srcOrd="0" destOrd="2" presId="urn:microsoft.com/office/officeart/2005/8/layout/bProcess4"/>
    <dgm:cxn modelId="{96191977-6DBF-4CD7-8690-9946FADA80CB}" srcId="{F4BF88E6-E0FC-4CA8-9822-C8C30D00D8C0}" destId="{D0F89F3D-DB50-4F0E-8F6C-B3981F79BEB0}" srcOrd="0" destOrd="0" parTransId="{93D8DCEA-D4D6-4C3A-8D50-DCD1761C2FB4}" sibTransId="{1009FF10-6EEB-4982-83BA-024FFA604E1A}"/>
    <dgm:cxn modelId="{393DE785-4E7D-4093-91A8-92B56E73094B}" type="presOf" srcId="{4203C23F-3BF3-4BDF-BADD-6A79238C2604}" destId="{5F0542E4-326D-4332-83C9-5DDA965A871B}" srcOrd="0" destOrd="4" presId="urn:microsoft.com/office/officeart/2005/8/layout/bProcess4"/>
    <dgm:cxn modelId="{5144F3A7-A33F-4909-AB86-BA4E85F14FEA}" srcId="{F4BF88E6-E0FC-4CA8-9822-C8C30D00D8C0}" destId="{A3F1E4AF-0AA4-44AA-8126-CC109207CDB7}" srcOrd="2" destOrd="0" parTransId="{DB3EE121-A272-453C-837B-4FE71EDB9A50}" sibTransId="{D5F4F343-E923-4B3B-BFD0-141E2419B840}"/>
    <dgm:cxn modelId="{9CAA92B4-D275-437C-9D7F-960B2943E430}" srcId="{F694DBB3-A714-4A6A-8B72-D17FB4EE23EF}" destId="{F4BF88E6-E0FC-4CA8-9822-C8C30D00D8C0}" srcOrd="0" destOrd="0" parTransId="{01B9C773-AFE6-4748-A6BE-BEACF1AB7B5E}" sibTransId="{50E54796-84C8-407C-A9F6-BBA18472AC3B}"/>
    <dgm:cxn modelId="{6E05D7B8-0B7E-4F42-B3D6-86A19D346134}" type="presOf" srcId="{F4BF88E6-E0FC-4CA8-9822-C8C30D00D8C0}" destId="{5F0542E4-326D-4332-83C9-5DDA965A871B}" srcOrd="0" destOrd="0" presId="urn:microsoft.com/office/officeart/2005/8/layout/bProcess4"/>
    <dgm:cxn modelId="{A2D7E6BF-36C1-464F-BFC9-EF4998717128}" srcId="{F4BF88E6-E0FC-4CA8-9822-C8C30D00D8C0}" destId="{B9A4704B-9DE6-41C1-83AE-AAEE19B6FAC3}" srcOrd="4" destOrd="0" parTransId="{7F9D73CB-61F1-4FC8-8A8B-F027FEE56086}" sibTransId="{B0861C9B-6F2D-4D4A-BA42-14E916EA93A1}"/>
    <dgm:cxn modelId="{48F7BAD0-DDD1-4BE4-A519-A5AC3E0F198F}" srcId="{F4BF88E6-E0FC-4CA8-9822-C8C30D00D8C0}" destId="{26D6F009-DC6B-43D4-84C9-0F3B3AB2580E}" srcOrd="5" destOrd="0" parTransId="{FDEEDB34-0F36-4E78-B367-D2863D20BF08}" sibTransId="{1E14F754-F385-417F-ABE9-B4A1DB12FE7E}"/>
    <dgm:cxn modelId="{91CDD7D9-3948-4D3D-8027-F40498D17CDC}" type="presOf" srcId="{A3F1E4AF-0AA4-44AA-8126-CC109207CDB7}" destId="{5F0542E4-326D-4332-83C9-5DDA965A871B}" srcOrd="0" destOrd="3" presId="urn:microsoft.com/office/officeart/2005/8/layout/bProcess4"/>
    <dgm:cxn modelId="{DD5356E0-6724-4405-B994-05823985CDF2}" type="presOf" srcId="{26D6F009-DC6B-43D4-84C9-0F3B3AB2580E}" destId="{5F0542E4-326D-4332-83C9-5DDA965A871B}" srcOrd="0" destOrd="6" presId="urn:microsoft.com/office/officeart/2005/8/layout/bProcess4"/>
    <dgm:cxn modelId="{08F505E2-C465-42FE-B3D2-BA32589C5BA4}" type="presOf" srcId="{D0F89F3D-DB50-4F0E-8F6C-B3981F79BEB0}" destId="{5F0542E4-326D-4332-83C9-5DDA965A871B}" srcOrd="0" destOrd="1" presId="urn:microsoft.com/office/officeart/2005/8/layout/bProcess4"/>
    <dgm:cxn modelId="{B92F0DEE-3A0D-4565-A4F2-24AAA555A20F}" srcId="{F4BF88E6-E0FC-4CA8-9822-C8C30D00D8C0}" destId="{4203C23F-3BF3-4BDF-BADD-6A79238C2604}" srcOrd="3" destOrd="0" parTransId="{6AAB9D82-A100-4621-8E79-38D8E6AC2465}" sibTransId="{6D3AE1B6-B5DF-4190-947E-4425C54E7652}"/>
    <dgm:cxn modelId="{048FF0FF-3BEC-42DB-AE26-9A38C7D34C13}" type="presOf" srcId="{B9A4704B-9DE6-41C1-83AE-AAEE19B6FAC3}" destId="{5F0542E4-326D-4332-83C9-5DDA965A871B}" srcOrd="0" destOrd="5" presId="urn:microsoft.com/office/officeart/2005/8/layout/bProcess4"/>
    <dgm:cxn modelId="{A6B5D8EB-C152-4B25-AFF2-9EE612D277EB}" type="presParOf" srcId="{5B06268A-6C0F-4C77-8067-12F07F7340B8}" destId="{C1FA90A2-06EC-4358-A7A4-4EE8F10E06EC}" srcOrd="0" destOrd="0" presId="urn:microsoft.com/office/officeart/2005/8/layout/bProcess4"/>
    <dgm:cxn modelId="{261CE8B2-6511-48EB-8330-CA3C00191AC6}" type="presParOf" srcId="{C1FA90A2-06EC-4358-A7A4-4EE8F10E06EC}" destId="{4B51482D-3C0A-432A-B7A9-2F0B6D2DFC6E}" srcOrd="0" destOrd="0" presId="urn:microsoft.com/office/officeart/2005/8/layout/bProcess4"/>
    <dgm:cxn modelId="{556B7A95-FD54-4EB6-BECE-EF0F18325CC1}" type="presParOf" srcId="{C1FA90A2-06EC-4358-A7A4-4EE8F10E06EC}" destId="{5F0542E4-326D-4332-83C9-5DDA965A871B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94DBB3-A714-4A6A-8B72-D17FB4EE23EF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BF88E6-E0FC-4CA8-9822-C8C30D00D8C0}">
      <dgm:prSet custT="1"/>
      <dgm:spPr>
        <a:solidFill>
          <a:schemeClr val="tx1"/>
        </a:solidFill>
      </dgm:spPr>
      <dgm:t>
        <a:bodyPr/>
        <a:lstStyle/>
        <a:p>
          <a:pPr>
            <a:buNone/>
          </a:pPr>
          <a:r>
            <a:rPr lang="en-US" sz="1800" dirty="0"/>
            <a:t>The Following National Issues Include: </a:t>
          </a:r>
        </a:p>
      </dgm:t>
    </dgm:pt>
    <dgm:pt modelId="{01B9C773-AFE6-4748-A6BE-BEACF1AB7B5E}" type="parTrans" cxnId="{9CAA92B4-D275-437C-9D7F-960B2943E430}">
      <dgm:prSet/>
      <dgm:spPr/>
      <dgm:t>
        <a:bodyPr/>
        <a:lstStyle/>
        <a:p>
          <a:endParaRPr lang="en-US"/>
        </a:p>
      </dgm:t>
    </dgm:pt>
    <dgm:pt modelId="{50E54796-84C8-407C-A9F6-BBA18472AC3B}" type="sibTrans" cxnId="{9CAA92B4-D275-437C-9D7F-960B2943E430}">
      <dgm:prSet/>
      <dgm:spPr/>
      <dgm:t>
        <a:bodyPr/>
        <a:lstStyle/>
        <a:p>
          <a:endParaRPr lang="en-US"/>
        </a:p>
      </dgm:t>
    </dgm:pt>
    <dgm:pt modelId="{D0F89F3D-DB50-4F0E-8F6C-B3981F79BEB0}">
      <dgm:prSet custT="1"/>
      <dgm:spPr>
        <a:solidFill>
          <a:schemeClr val="tx1"/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Inflation </a:t>
          </a:r>
        </a:p>
      </dgm:t>
    </dgm:pt>
    <dgm:pt modelId="{93D8DCEA-D4D6-4C3A-8D50-DCD1761C2FB4}" type="parTrans" cxnId="{96191977-6DBF-4CD7-8690-9946FADA80CB}">
      <dgm:prSet/>
      <dgm:spPr/>
      <dgm:t>
        <a:bodyPr/>
        <a:lstStyle/>
        <a:p>
          <a:endParaRPr lang="en-US"/>
        </a:p>
      </dgm:t>
    </dgm:pt>
    <dgm:pt modelId="{1009FF10-6EEB-4982-83BA-024FFA604E1A}" type="sibTrans" cxnId="{96191977-6DBF-4CD7-8690-9946FADA80CB}">
      <dgm:prSet/>
      <dgm:spPr/>
      <dgm:t>
        <a:bodyPr/>
        <a:lstStyle/>
        <a:p>
          <a:endParaRPr lang="en-US"/>
        </a:p>
      </dgm:t>
    </dgm:pt>
    <dgm:pt modelId="{669445EC-1AD0-4842-8439-92A12D2363C6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Affordable Healthcare </a:t>
          </a:r>
        </a:p>
      </dgm:t>
    </dgm:pt>
    <dgm:pt modelId="{9F3455CF-F76F-4D72-99F9-EF3ABF64DF60}" type="parTrans" cxnId="{E5EEDBE5-41C3-430B-9067-846B33D1E287}">
      <dgm:prSet/>
      <dgm:spPr/>
      <dgm:t>
        <a:bodyPr/>
        <a:lstStyle/>
        <a:p>
          <a:endParaRPr lang="en-US"/>
        </a:p>
      </dgm:t>
    </dgm:pt>
    <dgm:pt modelId="{FA5B55C0-D44B-4C86-A0D6-82877AEAA8A2}" type="sibTrans" cxnId="{E5EEDBE5-41C3-430B-9067-846B33D1E287}">
      <dgm:prSet/>
      <dgm:spPr/>
      <dgm:t>
        <a:bodyPr/>
        <a:lstStyle/>
        <a:p>
          <a:endParaRPr lang="en-US"/>
        </a:p>
      </dgm:t>
    </dgm:pt>
    <dgm:pt modelId="{1FFE225B-1A02-425A-ADF5-5AFA94039C58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The ability of Democrats and Republicans to work together</a:t>
          </a:r>
        </a:p>
      </dgm:t>
    </dgm:pt>
    <dgm:pt modelId="{C4B409C4-3FB9-4683-85CB-E8D5047E6539}" type="parTrans" cxnId="{883BA8BB-DD8A-489D-B373-7F7FF9016AF4}">
      <dgm:prSet/>
      <dgm:spPr/>
      <dgm:t>
        <a:bodyPr/>
        <a:lstStyle/>
        <a:p>
          <a:endParaRPr lang="en-US"/>
        </a:p>
      </dgm:t>
    </dgm:pt>
    <dgm:pt modelId="{2213B10E-48DF-4E8F-8419-B85753C8E9A2}" type="sibTrans" cxnId="{883BA8BB-DD8A-489D-B373-7F7FF9016AF4}">
      <dgm:prSet/>
      <dgm:spPr/>
      <dgm:t>
        <a:bodyPr/>
        <a:lstStyle/>
        <a:p>
          <a:endParaRPr lang="en-US"/>
        </a:p>
      </dgm:t>
    </dgm:pt>
    <dgm:pt modelId="{27E1285D-9164-45D6-BF2C-99AE8407CD7C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Drug Addiction </a:t>
          </a:r>
        </a:p>
      </dgm:t>
    </dgm:pt>
    <dgm:pt modelId="{C567E8C2-7A81-4B9E-B4ED-DECC80F55048}" type="parTrans" cxnId="{530895E3-9A68-4932-9EE3-CA74ED41CFA5}">
      <dgm:prSet/>
      <dgm:spPr/>
      <dgm:t>
        <a:bodyPr/>
        <a:lstStyle/>
        <a:p>
          <a:endParaRPr lang="en-US"/>
        </a:p>
      </dgm:t>
    </dgm:pt>
    <dgm:pt modelId="{A91D4920-58FF-4BB6-B301-BA001C3A90DB}" type="sibTrans" cxnId="{530895E3-9A68-4932-9EE3-CA74ED41CFA5}">
      <dgm:prSet/>
      <dgm:spPr/>
      <dgm:t>
        <a:bodyPr/>
        <a:lstStyle/>
        <a:p>
          <a:endParaRPr lang="en-US"/>
        </a:p>
      </dgm:t>
    </dgm:pt>
    <dgm:pt modelId="{5B7A91D3-0351-424A-B3A1-51D86A20A81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Gun Violence </a:t>
          </a:r>
        </a:p>
      </dgm:t>
    </dgm:pt>
    <dgm:pt modelId="{A99D6784-D0B2-41E3-A76C-D8E07F1480E9}" type="parTrans" cxnId="{C17C91D5-CEAC-491A-AB4A-C6C31F93F177}">
      <dgm:prSet/>
      <dgm:spPr/>
      <dgm:t>
        <a:bodyPr/>
        <a:lstStyle/>
        <a:p>
          <a:endParaRPr lang="en-US"/>
        </a:p>
      </dgm:t>
    </dgm:pt>
    <dgm:pt modelId="{2AD54390-5407-4555-B1A6-770E7EAE2D54}" type="sibTrans" cxnId="{C17C91D5-CEAC-491A-AB4A-C6C31F93F177}">
      <dgm:prSet/>
      <dgm:spPr/>
      <dgm:t>
        <a:bodyPr/>
        <a:lstStyle/>
        <a:p>
          <a:endParaRPr lang="en-US"/>
        </a:p>
      </dgm:t>
    </dgm:pt>
    <dgm:pt modelId="{4599F380-EC43-4058-A861-BDA6CDE995E3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Violent Crime </a:t>
          </a:r>
        </a:p>
      </dgm:t>
    </dgm:pt>
    <dgm:pt modelId="{A5048783-ACBF-41BD-AD66-C154E6970091}" type="parTrans" cxnId="{031491A0-E0E5-44F4-9659-44B5CDF0C2F6}">
      <dgm:prSet/>
      <dgm:spPr/>
      <dgm:t>
        <a:bodyPr/>
        <a:lstStyle/>
        <a:p>
          <a:endParaRPr lang="en-US"/>
        </a:p>
      </dgm:t>
    </dgm:pt>
    <dgm:pt modelId="{4DADA201-9793-4E97-A66B-D1AF0BD01811}" type="sibTrans" cxnId="{031491A0-E0E5-44F4-9659-44B5CDF0C2F6}">
      <dgm:prSet/>
      <dgm:spPr/>
      <dgm:t>
        <a:bodyPr/>
        <a:lstStyle/>
        <a:p>
          <a:endParaRPr lang="en-US"/>
        </a:p>
      </dgm:t>
    </dgm:pt>
    <dgm:pt modelId="{C35E45A0-0050-4729-B6F0-26C5191FAEFD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The federal budget deficit </a:t>
          </a:r>
        </a:p>
      </dgm:t>
    </dgm:pt>
    <dgm:pt modelId="{7B144DFC-13CF-47B2-ACFD-7B16774DE0BB}" type="parTrans" cxnId="{2E8DAA09-804B-41D3-9D94-77AC34DCA865}">
      <dgm:prSet/>
      <dgm:spPr/>
      <dgm:t>
        <a:bodyPr/>
        <a:lstStyle/>
        <a:p>
          <a:endParaRPr lang="en-US"/>
        </a:p>
      </dgm:t>
    </dgm:pt>
    <dgm:pt modelId="{F52DCA6F-A7D5-4424-98D5-8714829637E3}" type="sibTrans" cxnId="{2E8DAA09-804B-41D3-9D94-77AC34DCA865}">
      <dgm:prSet/>
      <dgm:spPr/>
      <dgm:t>
        <a:bodyPr/>
        <a:lstStyle/>
        <a:p>
          <a:endParaRPr lang="en-US"/>
        </a:p>
      </dgm:t>
    </dgm:pt>
    <dgm:pt modelId="{24036312-C17B-43AE-AB58-1A396225FC6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The state of moral values </a:t>
          </a:r>
        </a:p>
      </dgm:t>
    </dgm:pt>
    <dgm:pt modelId="{12D3678E-6571-48DE-AB86-E1BCAFDB6368}" type="parTrans" cxnId="{0C96EE77-BF85-4452-8990-ACD401C336EA}">
      <dgm:prSet/>
      <dgm:spPr/>
      <dgm:t>
        <a:bodyPr/>
        <a:lstStyle/>
        <a:p>
          <a:endParaRPr lang="en-US"/>
        </a:p>
      </dgm:t>
    </dgm:pt>
    <dgm:pt modelId="{D41A9672-7CB3-4E26-B99F-B9871D3A233D}" type="sibTrans" cxnId="{0C96EE77-BF85-4452-8990-ACD401C336EA}">
      <dgm:prSet/>
      <dgm:spPr/>
      <dgm:t>
        <a:bodyPr/>
        <a:lstStyle/>
        <a:p>
          <a:endParaRPr lang="en-US"/>
        </a:p>
      </dgm:t>
    </dgm:pt>
    <dgm:pt modelId="{23E9AD0C-AC30-43A6-A8F2-78DC152087BB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The quality of public k-12 schools </a:t>
          </a:r>
        </a:p>
      </dgm:t>
    </dgm:pt>
    <dgm:pt modelId="{F96CB3DB-A7DC-49BA-AD81-8ECB578EB43B}" type="parTrans" cxnId="{B8CBCD8F-5444-4D9A-ACD2-262F15E8CDEC}">
      <dgm:prSet/>
      <dgm:spPr/>
      <dgm:t>
        <a:bodyPr/>
        <a:lstStyle/>
        <a:p>
          <a:endParaRPr lang="en-US"/>
        </a:p>
      </dgm:t>
    </dgm:pt>
    <dgm:pt modelId="{1571A8D9-BBE1-4037-B495-F90DBF7E609A}" type="sibTrans" cxnId="{B8CBCD8F-5444-4D9A-ACD2-262F15E8CDEC}">
      <dgm:prSet/>
      <dgm:spPr/>
      <dgm:t>
        <a:bodyPr/>
        <a:lstStyle/>
        <a:p>
          <a:endParaRPr lang="en-US"/>
        </a:p>
      </dgm:t>
    </dgm:pt>
    <dgm:pt modelId="{8C4FED27-381E-4D51-BCE7-31774E29E8EF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Illegal Immigration </a:t>
          </a:r>
        </a:p>
      </dgm:t>
    </dgm:pt>
    <dgm:pt modelId="{4CB6BA48-603B-4A66-83AC-C43A37A54E34}" type="parTrans" cxnId="{E3E4E992-8CF0-4E69-82D6-120ADD7E7795}">
      <dgm:prSet/>
      <dgm:spPr/>
      <dgm:t>
        <a:bodyPr/>
        <a:lstStyle/>
        <a:p>
          <a:endParaRPr lang="en-US"/>
        </a:p>
      </dgm:t>
    </dgm:pt>
    <dgm:pt modelId="{DB682E34-759B-46D6-8327-0837E32D5E65}" type="sibTrans" cxnId="{E3E4E992-8CF0-4E69-82D6-120ADD7E7795}">
      <dgm:prSet/>
      <dgm:spPr/>
      <dgm:t>
        <a:bodyPr/>
        <a:lstStyle/>
        <a:p>
          <a:endParaRPr lang="en-US"/>
        </a:p>
      </dgm:t>
    </dgm:pt>
    <dgm:pt modelId="{A299E838-5DD5-4E97-BBE1-E488D310CC5E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Climate Change </a:t>
          </a:r>
        </a:p>
      </dgm:t>
    </dgm:pt>
    <dgm:pt modelId="{62003B71-34E2-4041-8198-3E73E35273A6}" type="parTrans" cxnId="{EB0CF9BF-3769-4DF1-9DBA-8035FD298DBD}">
      <dgm:prSet/>
      <dgm:spPr/>
      <dgm:t>
        <a:bodyPr/>
        <a:lstStyle/>
        <a:p>
          <a:endParaRPr lang="en-US"/>
        </a:p>
      </dgm:t>
    </dgm:pt>
    <dgm:pt modelId="{037778DD-268F-419B-AA59-7DA2259C414D}" type="sibTrans" cxnId="{EB0CF9BF-3769-4DF1-9DBA-8035FD298DBD}">
      <dgm:prSet/>
      <dgm:spPr/>
      <dgm:t>
        <a:bodyPr/>
        <a:lstStyle/>
        <a:p>
          <a:endParaRPr lang="en-US"/>
        </a:p>
      </dgm:t>
    </dgm:pt>
    <dgm:pt modelId="{137D07DD-197C-456C-9A45-81B541C00EF5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Domestic Terrorism </a:t>
          </a:r>
        </a:p>
      </dgm:t>
    </dgm:pt>
    <dgm:pt modelId="{1E37C889-EC5B-4735-8B3C-F20607D4CC32}" type="parTrans" cxnId="{64B94F6A-2E29-4652-90DF-C07896A7A282}">
      <dgm:prSet/>
      <dgm:spPr/>
      <dgm:t>
        <a:bodyPr/>
        <a:lstStyle/>
        <a:p>
          <a:endParaRPr lang="en-US"/>
        </a:p>
      </dgm:t>
    </dgm:pt>
    <dgm:pt modelId="{5456D033-9B98-47AE-A75B-B5E426C09E50}" type="sibTrans" cxnId="{64B94F6A-2E29-4652-90DF-C07896A7A282}">
      <dgm:prSet/>
      <dgm:spPr/>
      <dgm:t>
        <a:bodyPr/>
        <a:lstStyle/>
        <a:p>
          <a:endParaRPr lang="en-US"/>
        </a:p>
      </dgm:t>
    </dgm:pt>
    <dgm:pt modelId="{B0923B89-A4D0-4334-B488-517DD9C4E393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Conditions of roads, bridges, and other infrastructures</a:t>
          </a:r>
        </a:p>
      </dgm:t>
    </dgm:pt>
    <dgm:pt modelId="{1651D4F0-E71F-4438-9694-D4403467946C}" type="parTrans" cxnId="{D31AE101-B006-47E7-80E7-560115DCF33D}">
      <dgm:prSet/>
      <dgm:spPr/>
      <dgm:t>
        <a:bodyPr/>
        <a:lstStyle/>
        <a:p>
          <a:endParaRPr lang="en-US"/>
        </a:p>
      </dgm:t>
    </dgm:pt>
    <dgm:pt modelId="{773A624C-14AE-4213-A042-3ABC867B9027}" type="sibTrans" cxnId="{D31AE101-B006-47E7-80E7-560115DCF33D}">
      <dgm:prSet/>
      <dgm:spPr/>
      <dgm:t>
        <a:bodyPr/>
        <a:lstStyle/>
        <a:p>
          <a:endParaRPr lang="en-US"/>
        </a:p>
      </dgm:t>
    </dgm:pt>
    <dgm:pt modelId="{B105FBF2-2900-4D46-90DD-FC7990934BBC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International Terrorism </a:t>
          </a:r>
        </a:p>
      </dgm:t>
    </dgm:pt>
    <dgm:pt modelId="{CCD2673A-19AA-4C5F-BDA8-4D3B832B8F6F}" type="parTrans" cxnId="{B7F2CDB8-6F76-457C-88A7-873788F57D23}">
      <dgm:prSet/>
      <dgm:spPr/>
      <dgm:t>
        <a:bodyPr/>
        <a:lstStyle/>
        <a:p>
          <a:endParaRPr lang="en-US"/>
        </a:p>
      </dgm:t>
    </dgm:pt>
    <dgm:pt modelId="{7B92E357-1D88-4264-98DA-8DB6D954E7E8}" type="sibTrans" cxnId="{B7F2CDB8-6F76-457C-88A7-873788F57D23}">
      <dgm:prSet/>
      <dgm:spPr/>
      <dgm:t>
        <a:bodyPr/>
        <a:lstStyle/>
        <a:p>
          <a:endParaRPr lang="en-US"/>
        </a:p>
      </dgm:t>
    </dgm:pt>
    <dgm:pt modelId="{6B027C2C-E198-4732-8188-3448504A96FC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Unemployment</a:t>
          </a:r>
        </a:p>
      </dgm:t>
    </dgm:pt>
    <dgm:pt modelId="{BA56A01D-833F-4FC5-9F41-449C2DDBD75F}" type="parTrans" cxnId="{8A19D810-1AB7-4097-A67A-80B8FC9F9427}">
      <dgm:prSet/>
      <dgm:spPr/>
      <dgm:t>
        <a:bodyPr/>
        <a:lstStyle/>
        <a:p>
          <a:endParaRPr lang="en-US"/>
        </a:p>
      </dgm:t>
    </dgm:pt>
    <dgm:pt modelId="{67526FF0-EF05-4702-BE5B-5E312B5B076A}" type="sibTrans" cxnId="{8A19D810-1AB7-4097-A67A-80B8FC9F9427}">
      <dgm:prSet/>
      <dgm:spPr/>
      <dgm:t>
        <a:bodyPr/>
        <a:lstStyle/>
        <a:p>
          <a:endParaRPr lang="en-US"/>
        </a:p>
      </dgm:t>
    </dgm:pt>
    <dgm:pt modelId="{0873BF49-35CE-49E4-AB4F-B13555C29666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700" dirty="0"/>
            <a:t>Racism </a:t>
          </a:r>
        </a:p>
      </dgm:t>
    </dgm:pt>
    <dgm:pt modelId="{82FBD8D9-9DBC-4906-9F72-312104C8AB8C}" type="sibTrans" cxnId="{AD5ED9F8-E989-4F2B-965D-7504C9A3046B}">
      <dgm:prSet/>
      <dgm:spPr/>
      <dgm:t>
        <a:bodyPr/>
        <a:lstStyle/>
        <a:p>
          <a:endParaRPr lang="en-US"/>
        </a:p>
      </dgm:t>
    </dgm:pt>
    <dgm:pt modelId="{F187D9E0-A7CE-44FC-BE0A-23DB21D16F49}" type="parTrans" cxnId="{AD5ED9F8-E989-4F2B-965D-7504C9A3046B}">
      <dgm:prSet/>
      <dgm:spPr/>
      <dgm:t>
        <a:bodyPr/>
        <a:lstStyle/>
        <a:p>
          <a:endParaRPr lang="en-US"/>
        </a:p>
      </dgm:t>
    </dgm:pt>
    <dgm:pt modelId="{5B06268A-6C0F-4C77-8067-12F07F7340B8}" type="pres">
      <dgm:prSet presAssocID="{F694DBB3-A714-4A6A-8B72-D17FB4EE23EF}" presName="Name0" presStyleCnt="0">
        <dgm:presLayoutVars>
          <dgm:dir/>
          <dgm:resizeHandles/>
        </dgm:presLayoutVars>
      </dgm:prSet>
      <dgm:spPr/>
    </dgm:pt>
    <dgm:pt modelId="{C1FA90A2-06EC-4358-A7A4-4EE8F10E06EC}" type="pres">
      <dgm:prSet presAssocID="{F4BF88E6-E0FC-4CA8-9822-C8C30D00D8C0}" presName="compNode" presStyleCnt="0"/>
      <dgm:spPr/>
    </dgm:pt>
    <dgm:pt modelId="{4B51482D-3C0A-432A-B7A9-2F0B6D2DFC6E}" type="pres">
      <dgm:prSet presAssocID="{F4BF88E6-E0FC-4CA8-9822-C8C30D00D8C0}" presName="dummyConnPt" presStyleCnt="0"/>
      <dgm:spPr/>
    </dgm:pt>
    <dgm:pt modelId="{5F0542E4-326D-4332-83C9-5DDA965A871B}" type="pres">
      <dgm:prSet presAssocID="{F4BF88E6-E0FC-4CA8-9822-C8C30D00D8C0}" presName="node" presStyleLbl="node1" presStyleIdx="0" presStyleCnt="1" custLinFactNeighborX="-78890" custLinFactNeighborY="-75210">
        <dgm:presLayoutVars>
          <dgm:bulletEnabled val="1"/>
        </dgm:presLayoutVars>
      </dgm:prSet>
      <dgm:spPr/>
    </dgm:pt>
  </dgm:ptLst>
  <dgm:cxnLst>
    <dgm:cxn modelId="{0ED53700-9FD4-44DB-9F1C-FD706424A2EE}" type="presOf" srcId="{C35E45A0-0050-4729-B6F0-26C5191FAEFD}" destId="{5F0542E4-326D-4332-83C9-5DDA965A871B}" srcOrd="0" destOrd="7" presId="urn:microsoft.com/office/officeart/2005/8/layout/bProcess4"/>
    <dgm:cxn modelId="{D31AE101-B006-47E7-80E7-560115DCF33D}" srcId="{F4BF88E6-E0FC-4CA8-9822-C8C30D00D8C0}" destId="{B0923B89-A4D0-4334-B488-517DD9C4E393}" srcOrd="13" destOrd="0" parTransId="{1651D4F0-E71F-4438-9694-D4403467946C}" sibTransId="{773A624C-14AE-4213-A042-3ABC867B9027}"/>
    <dgm:cxn modelId="{E025A608-6BDA-404C-9104-E6A8B33D8A5F}" type="presOf" srcId="{F694DBB3-A714-4A6A-8B72-D17FB4EE23EF}" destId="{5B06268A-6C0F-4C77-8067-12F07F7340B8}" srcOrd="0" destOrd="0" presId="urn:microsoft.com/office/officeart/2005/8/layout/bProcess4"/>
    <dgm:cxn modelId="{2E8DAA09-804B-41D3-9D94-77AC34DCA865}" srcId="{F4BF88E6-E0FC-4CA8-9822-C8C30D00D8C0}" destId="{C35E45A0-0050-4729-B6F0-26C5191FAEFD}" srcOrd="6" destOrd="0" parTransId="{7B144DFC-13CF-47B2-ACFD-7B16774DE0BB}" sibTransId="{F52DCA6F-A7D5-4424-98D5-8714829637E3}"/>
    <dgm:cxn modelId="{8A19D810-1AB7-4097-A67A-80B8FC9F9427}" srcId="{F4BF88E6-E0FC-4CA8-9822-C8C30D00D8C0}" destId="{6B027C2C-E198-4732-8188-3448504A96FC}" srcOrd="15" destOrd="0" parTransId="{BA56A01D-833F-4FC5-9F41-449C2DDBD75F}" sibTransId="{67526FF0-EF05-4702-BE5B-5E312B5B076A}"/>
    <dgm:cxn modelId="{D8CB4F24-9F9E-4C4C-B270-BB5C660F7147}" type="presOf" srcId="{4599F380-EC43-4058-A861-BDA6CDE995E3}" destId="{5F0542E4-326D-4332-83C9-5DDA965A871B}" srcOrd="0" destOrd="6" presId="urn:microsoft.com/office/officeart/2005/8/layout/bProcess4"/>
    <dgm:cxn modelId="{F8B69329-C3F5-4107-A084-4F6335D49706}" type="presOf" srcId="{1FFE225B-1A02-425A-ADF5-5AFA94039C58}" destId="{5F0542E4-326D-4332-83C9-5DDA965A871B}" srcOrd="0" destOrd="3" presId="urn:microsoft.com/office/officeart/2005/8/layout/bProcess4"/>
    <dgm:cxn modelId="{C864773D-4ED0-4B46-A5A8-ECDDB2DD824C}" type="presOf" srcId="{A299E838-5DD5-4E97-BBE1-E488D310CC5E}" destId="{5F0542E4-326D-4332-83C9-5DDA965A871B}" srcOrd="0" destOrd="11" presId="urn:microsoft.com/office/officeart/2005/8/layout/bProcess4"/>
    <dgm:cxn modelId="{64B94F6A-2E29-4652-90DF-C07896A7A282}" srcId="{F4BF88E6-E0FC-4CA8-9822-C8C30D00D8C0}" destId="{137D07DD-197C-456C-9A45-81B541C00EF5}" srcOrd="12" destOrd="0" parTransId="{1E37C889-EC5B-4735-8B3C-F20607D4CC32}" sibTransId="{5456D033-9B98-47AE-A75B-B5E426C09E50}"/>
    <dgm:cxn modelId="{A061D04F-98D2-427A-83EA-ADA7C396482F}" type="presOf" srcId="{6B027C2C-E198-4732-8188-3448504A96FC}" destId="{5F0542E4-326D-4332-83C9-5DDA965A871B}" srcOrd="0" destOrd="16" presId="urn:microsoft.com/office/officeart/2005/8/layout/bProcess4"/>
    <dgm:cxn modelId="{96191977-6DBF-4CD7-8690-9946FADA80CB}" srcId="{F4BF88E6-E0FC-4CA8-9822-C8C30D00D8C0}" destId="{D0F89F3D-DB50-4F0E-8F6C-B3981F79BEB0}" srcOrd="0" destOrd="0" parTransId="{93D8DCEA-D4D6-4C3A-8D50-DCD1761C2FB4}" sibTransId="{1009FF10-6EEB-4982-83BA-024FFA604E1A}"/>
    <dgm:cxn modelId="{0C96EE77-BF85-4452-8990-ACD401C336EA}" srcId="{F4BF88E6-E0FC-4CA8-9822-C8C30D00D8C0}" destId="{24036312-C17B-43AE-AB58-1A396225FC67}" srcOrd="7" destOrd="0" parTransId="{12D3678E-6571-48DE-AB86-E1BCAFDB6368}" sibTransId="{D41A9672-7CB3-4E26-B99F-B9871D3A233D}"/>
    <dgm:cxn modelId="{70334059-84D4-4E78-9B91-627435C96DE2}" type="presOf" srcId="{24036312-C17B-43AE-AB58-1A396225FC67}" destId="{5F0542E4-326D-4332-83C9-5DDA965A871B}" srcOrd="0" destOrd="8" presId="urn:microsoft.com/office/officeart/2005/8/layout/bProcess4"/>
    <dgm:cxn modelId="{98DE5F7E-D026-46E1-88C7-573742FBE189}" type="presOf" srcId="{5B7A91D3-0351-424A-B3A1-51D86A20A811}" destId="{5F0542E4-326D-4332-83C9-5DDA965A871B}" srcOrd="0" destOrd="5" presId="urn:microsoft.com/office/officeart/2005/8/layout/bProcess4"/>
    <dgm:cxn modelId="{68AEE981-9C47-471B-A8BF-2C1C30FE9ECE}" type="presOf" srcId="{27E1285D-9164-45D6-BF2C-99AE8407CD7C}" destId="{5F0542E4-326D-4332-83C9-5DDA965A871B}" srcOrd="0" destOrd="4" presId="urn:microsoft.com/office/officeart/2005/8/layout/bProcess4"/>
    <dgm:cxn modelId="{4A4E7E8E-580B-4802-A3B3-E2C320D2865D}" type="presOf" srcId="{B105FBF2-2900-4D46-90DD-FC7990934BBC}" destId="{5F0542E4-326D-4332-83C9-5DDA965A871B}" srcOrd="0" destOrd="15" presId="urn:microsoft.com/office/officeart/2005/8/layout/bProcess4"/>
    <dgm:cxn modelId="{B8CBCD8F-5444-4D9A-ACD2-262F15E8CDEC}" srcId="{F4BF88E6-E0FC-4CA8-9822-C8C30D00D8C0}" destId="{23E9AD0C-AC30-43A6-A8F2-78DC152087BB}" srcOrd="8" destOrd="0" parTransId="{F96CB3DB-A7DC-49BA-AD81-8ECB578EB43B}" sibTransId="{1571A8D9-BBE1-4037-B495-F90DBF7E609A}"/>
    <dgm:cxn modelId="{36ADD58F-ED5E-4977-A5E4-2106385063A6}" type="presOf" srcId="{137D07DD-197C-456C-9A45-81B541C00EF5}" destId="{5F0542E4-326D-4332-83C9-5DDA965A871B}" srcOrd="0" destOrd="13" presId="urn:microsoft.com/office/officeart/2005/8/layout/bProcess4"/>
    <dgm:cxn modelId="{E3E4E992-8CF0-4E69-82D6-120ADD7E7795}" srcId="{F4BF88E6-E0FC-4CA8-9822-C8C30D00D8C0}" destId="{8C4FED27-381E-4D51-BCE7-31774E29E8EF}" srcOrd="9" destOrd="0" parTransId="{4CB6BA48-603B-4A66-83AC-C43A37A54E34}" sibTransId="{DB682E34-759B-46D6-8327-0837E32D5E65}"/>
    <dgm:cxn modelId="{031491A0-E0E5-44F4-9659-44B5CDF0C2F6}" srcId="{F4BF88E6-E0FC-4CA8-9822-C8C30D00D8C0}" destId="{4599F380-EC43-4058-A861-BDA6CDE995E3}" srcOrd="5" destOrd="0" parTransId="{A5048783-ACBF-41BD-AD66-C154E6970091}" sibTransId="{4DADA201-9793-4E97-A66B-D1AF0BD01811}"/>
    <dgm:cxn modelId="{9CAA92B4-D275-437C-9D7F-960B2943E430}" srcId="{F694DBB3-A714-4A6A-8B72-D17FB4EE23EF}" destId="{F4BF88E6-E0FC-4CA8-9822-C8C30D00D8C0}" srcOrd="0" destOrd="0" parTransId="{01B9C773-AFE6-4748-A6BE-BEACF1AB7B5E}" sibTransId="{50E54796-84C8-407C-A9F6-BBA18472AC3B}"/>
    <dgm:cxn modelId="{B7F2CDB8-6F76-457C-88A7-873788F57D23}" srcId="{F4BF88E6-E0FC-4CA8-9822-C8C30D00D8C0}" destId="{B105FBF2-2900-4D46-90DD-FC7990934BBC}" srcOrd="14" destOrd="0" parTransId="{CCD2673A-19AA-4C5F-BDA8-4D3B832B8F6F}" sibTransId="{7B92E357-1D88-4264-98DA-8DB6D954E7E8}"/>
    <dgm:cxn modelId="{6E05D7B8-0B7E-4F42-B3D6-86A19D346134}" type="presOf" srcId="{F4BF88E6-E0FC-4CA8-9822-C8C30D00D8C0}" destId="{5F0542E4-326D-4332-83C9-5DDA965A871B}" srcOrd="0" destOrd="0" presId="urn:microsoft.com/office/officeart/2005/8/layout/bProcess4"/>
    <dgm:cxn modelId="{338D1CBA-C068-43E4-8951-3A8A32609AE8}" type="presOf" srcId="{0873BF49-35CE-49E4-AB4F-B13555C29666}" destId="{5F0542E4-326D-4332-83C9-5DDA965A871B}" srcOrd="0" destOrd="12" presId="urn:microsoft.com/office/officeart/2005/8/layout/bProcess4"/>
    <dgm:cxn modelId="{883BA8BB-DD8A-489D-B373-7F7FF9016AF4}" srcId="{F4BF88E6-E0FC-4CA8-9822-C8C30D00D8C0}" destId="{1FFE225B-1A02-425A-ADF5-5AFA94039C58}" srcOrd="2" destOrd="0" parTransId="{C4B409C4-3FB9-4683-85CB-E8D5047E6539}" sibTransId="{2213B10E-48DF-4E8F-8419-B85753C8E9A2}"/>
    <dgm:cxn modelId="{EB0CF9BF-3769-4DF1-9DBA-8035FD298DBD}" srcId="{F4BF88E6-E0FC-4CA8-9822-C8C30D00D8C0}" destId="{A299E838-5DD5-4E97-BBE1-E488D310CC5E}" srcOrd="10" destOrd="0" parTransId="{62003B71-34E2-4041-8198-3E73E35273A6}" sibTransId="{037778DD-268F-419B-AA59-7DA2259C414D}"/>
    <dgm:cxn modelId="{0C4DCED1-7179-4933-9859-0A7F15D37906}" type="presOf" srcId="{23E9AD0C-AC30-43A6-A8F2-78DC152087BB}" destId="{5F0542E4-326D-4332-83C9-5DDA965A871B}" srcOrd="0" destOrd="9" presId="urn:microsoft.com/office/officeart/2005/8/layout/bProcess4"/>
    <dgm:cxn modelId="{C17C91D5-CEAC-491A-AB4A-C6C31F93F177}" srcId="{F4BF88E6-E0FC-4CA8-9822-C8C30D00D8C0}" destId="{5B7A91D3-0351-424A-B3A1-51D86A20A811}" srcOrd="4" destOrd="0" parTransId="{A99D6784-D0B2-41E3-A76C-D8E07F1480E9}" sibTransId="{2AD54390-5407-4555-B1A6-770E7EAE2D54}"/>
    <dgm:cxn modelId="{534D9CDA-71B8-41C2-9409-E20651D9DFC3}" type="presOf" srcId="{669445EC-1AD0-4842-8439-92A12D2363C6}" destId="{5F0542E4-326D-4332-83C9-5DDA965A871B}" srcOrd="0" destOrd="2" presId="urn:microsoft.com/office/officeart/2005/8/layout/bProcess4"/>
    <dgm:cxn modelId="{9D6272DE-B7E0-489E-B59E-1DFE0ED716E8}" type="presOf" srcId="{B0923B89-A4D0-4334-B488-517DD9C4E393}" destId="{5F0542E4-326D-4332-83C9-5DDA965A871B}" srcOrd="0" destOrd="14" presId="urn:microsoft.com/office/officeart/2005/8/layout/bProcess4"/>
    <dgm:cxn modelId="{DFA901E0-E911-454C-814B-EB9BAFBB8E2D}" type="presOf" srcId="{8C4FED27-381E-4D51-BCE7-31774E29E8EF}" destId="{5F0542E4-326D-4332-83C9-5DDA965A871B}" srcOrd="0" destOrd="10" presId="urn:microsoft.com/office/officeart/2005/8/layout/bProcess4"/>
    <dgm:cxn modelId="{08F505E2-C465-42FE-B3D2-BA32589C5BA4}" type="presOf" srcId="{D0F89F3D-DB50-4F0E-8F6C-B3981F79BEB0}" destId="{5F0542E4-326D-4332-83C9-5DDA965A871B}" srcOrd="0" destOrd="1" presId="urn:microsoft.com/office/officeart/2005/8/layout/bProcess4"/>
    <dgm:cxn modelId="{530895E3-9A68-4932-9EE3-CA74ED41CFA5}" srcId="{F4BF88E6-E0FC-4CA8-9822-C8C30D00D8C0}" destId="{27E1285D-9164-45D6-BF2C-99AE8407CD7C}" srcOrd="3" destOrd="0" parTransId="{C567E8C2-7A81-4B9E-B4ED-DECC80F55048}" sibTransId="{A91D4920-58FF-4BB6-B301-BA001C3A90DB}"/>
    <dgm:cxn modelId="{E5EEDBE5-41C3-430B-9067-846B33D1E287}" srcId="{F4BF88E6-E0FC-4CA8-9822-C8C30D00D8C0}" destId="{669445EC-1AD0-4842-8439-92A12D2363C6}" srcOrd="1" destOrd="0" parTransId="{9F3455CF-F76F-4D72-99F9-EF3ABF64DF60}" sibTransId="{FA5B55C0-D44B-4C86-A0D6-82877AEAA8A2}"/>
    <dgm:cxn modelId="{AD5ED9F8-E989-4F2B-965D-7504C9A3046B}" srcId="{F4BF88E6-E0FC-4CA8-9822-C8C30D00D8C0}" destId="{0873BF49-35CE-49E4-AB4F-B13555C29666}" srcOrd="11" destOrd="0" parTransId="{F187D9E0-A7CE-44FC-BE0A-23DB21D16F49}" sibTransId="{82FBD8D9-9DBC-4906-9F72-312104C8AB8C}"/>
    <dgm:cxn modelId="{A6B5D8EB-C152-4B25-AFF2-9EE612D277EB}" type="presParOf" srcId="{5B06268A-6C0F-4C77-8067-12F07F7340B8}" destId="{C1FA90A2-06EC-4358-A7A4-4EE8F10E06EC}" srcOrd="0" destOrd="0" presId="urn:microsoft.com/office/officeart/2005/8/layout/bProcess4"/>
    <dgm:cxn modelId="{261CE8B2-6511-48EB-8330-CA3C00191AC6}" type="presParOf" srcId="{C1FA90A2-06EC-4358-A7A4-4EE8F10E06EC}" destId="{4B51482D-3C0A-432A-B7A9-2F0B6D2DFC6E}" srcOrd="0" destOrd="0" presId="urn:microsoft.com/office/officeart/2005/8/layout/bProcess4"/>
    <dgm:cxn modelId="{556B7A95-FD54-4EB6-BECE-EF0F18325CC1}" type="presParOf" srcId="{C1FA90A2-06EC-4358-A7A4-4EE8F10E06EC}" destId="{5F0542E4-326D-4332-83C9-5DDA965A871B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542E4-326D-4332-83C9-5DDA965A871B}">
      <dsp:nvSpPr>
        <dsp:cNvPr id="0" name=""/>
        <dsp:cNvSpPr/>
      </dsp:nvSpPr>
      <dsp:spPr>
        <a:xfrm>
          <a:off x="0" y="0"/>
          <a:ext cx="8422640" cy="5053584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The Following Complaints include: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200" kern="1200" dirty="0"/>
            <a:t> He has kept among us, in times of peace, Standing Armies without the Consent of our legislatures.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200" kern="1200" dirty="0"/>
            <a:t> For depriving us in many cases, of the benefits of Trial by Jury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200" kern="1200" dirty="0"/>
            <a:t> He has plundered our seas, ravaged our Coasts, burnt our towns, and destroyed the lives of our people.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200" kern="1200" dirty="0"/>
            <a:t> He has abdicated Government here, by declaring us out of his Protection and waging war against us.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200" kern="1200" dirty="0"/>
            <a:t> He has dissolved Representative Houses repeatedly, for opposing with manly firmness his invasions on the rights of the people.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200" kern="1200" dirty="0"/>
            <a:t> He has made judges dependent on his Will alone, for the tenure of their offices, and the amount and payment of their salaries. </a:t>
          </a:r>
        </a:p>
      </dsp:txBody>
      <dsp:txXfrm>
        <a:off x="148014" y="148014"/>
        <a:ext cx="8126612" cy="47575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542E4-326D-4332-83C9-5DDA965A871B}">
      <dsp:nvSpPr>
        <dsp:cNvPr id="0" name=""/>
        <dsp:cNvSpPr/>
      </dsp:nvSpPr>
      <dsp:spPr>
        <a:xfrm>
          <a:off x="0" y="0"/>
          <a:ext cx="8414414" cy="5048648"/>
        </a:xfrm>
        <a:prstGeom prst="roundRect">
          <a:avLst>
            <a:gd name="adj" fmla="val 10000"/>
          </a:avLst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Following National Issues Include: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Inflation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Affordable Healthcare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The ability of Democrats and Republicans to work together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Drug Addiction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Gun Violence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Violent Crime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The federal budget deficit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The state of moral values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The quality of public k-12 schools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Illegal Immigration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Climate Change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Racism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Domestic Terrorism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Conditions of roads, bridges, and other infrastructures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International Terrorism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700" kern="1200" dirty="0"/>
            <a:t>Unemployment</a:t>
          </a:r>
        </a:p>
      </dsp:txBody>
      <dsp:txXfrm>
        <a:off x="147870" y="147870"/>
        <a:ext cx="8118674" cy="4752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CA05-338D-6CDB-AAE0-CAA7D6DB10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A7D07-7FDF-ADF7-46FE-7DED194479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9F2EC-5A54-0511-63BC-A8AE58E64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610A-2B70-44F1-AD05-BB34A37CDB7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C57A3-E2A3-16C2-3F97-DFAC0EBF1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B37CF-C1C6-FD0F-8185-51F421BA4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D96BA-616F-44EC-98AD-67A7AF918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4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FC9AE-FD0F-6E20-72B5-CE0A9F4F4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A4FFE9-BB05-ED60-E501-94A768CC2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67EF7-274B-9747-945B-EAE96E368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610A-2B70-44F1-AD05-BB34A37CDB7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58C61-528A-3E38-7C99-313922499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65C5A-A337-05F7-AACE-86CA16D67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D96BA-616F-44EC-98AD-67A7AF918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9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1B562C-EA23-A2E4-34F5-47D694E531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5CDBC3-1A84-9997-E094-616CE38BB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5E681-4150-D7C3-4FF8-66BF243E5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610A-2B70-44F1-AD05-BB34A37CDB7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E0BDE-CF94-2351-E33A-4476A4681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E1B3A-AD73-588A-5753-6660849D1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D96BA-616F-44EC-98AD-67A7AF918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1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4EF3D-7DEB-28E4-05C3-E39549112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94718-91C9-BDD4-65A8-6C73FB04F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676BE-3505-810E-7157-99BA54D27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610A-2B70-44F1-AD05-BB34A37CDB7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EE3EB-C047-008C-875E-505028691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2166F-C89B-EFD8-386B-FD64AA30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D96BA-616F-44EC-98AD-67A7AF918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4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79F3E-570B-287E-0A1F-D28BDC91B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AEC59C-D5C3-9768-37F0-12F061D66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6581A-CC26-E19C-5468-E9961D143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610A-2B70-44F1-AD05-BB34A37CDB7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8621F-EA8D-90A6-3E49-3FC4701BB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472A7-2211-150C-82E1-6A3833C05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D96BA-616F-44EC-98AD-67A7AF918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3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19FED-9156-A8FB-0CC5-D55C00EC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CCCE5-73A0-9ED5-C322-E5BDBD38B8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E18A9-1C7A-FCA0-A550-48B020DDB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A7B52F-130D-F7B1-0419-D5053A903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610A-2B70-44F1-AD05-BB34A37CDB7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A95677-BE2D-D4CF-199B-3F99EFEBB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CCC867-6F01-3096-095A-D4B2C30DF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D96BA-616F-44EC-98AD-67A7AF918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3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2434C-65F2-699B-31AC-9C831DB74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EA6288-F96C-B5F5-A747-A151CA24C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FF865-5AEB-0A57-34D3-ECC3F3201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562D5E-7A0B-7743-1854-533F384319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77DDAD-8EDA-9CCD-44E6-94E35B84EA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79C06E-725C-DD9E-0ED7-8C99423F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610A-2B70-44F1-AD05-BB34A37CDB7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DE322D-8FAC-EEBD-F9AF-183EAA970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BD06A3-6147-A0DF-5A94-1BFD193F6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D96BA-616F-44EC-98AD-67A7AF918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BC326-9824-307F-D467-6D91DE72E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0FEBC0-2206-CB20-29D6-F5A15CA9A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610A-2B70-44F1-AD05-BB34A37CDB7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DD5BB1-3AD3-5D8F-F838-454BCE3D8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4D6FF7-0A5D-AA44-0822-BAF6E9D2C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D96BA-616F-44EC-98AD-67A7AF918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5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CC7583-D1DB-DF47-0B60-FC87F543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610A-2B70-44F1-AD05-BB34A37CDB7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AD63CE-3718-E118-9397-18E6A9EF5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D498CD-6B16-B1DA-44CB-3560E74E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D96BA-616F-44EC-98AD-67A7AF918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41EE1-68AF-9D33-184A-D3ADDA984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F13CF-78B4-592A-A3F6-79CDA1A19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6DC08-12D9-A9A8-C711-25E109CEC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679ED-3723-FE66-5269-530613331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610A-2B70-44F1-AD05-BB34A37CDB7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71602B-998B-FC40-9ABC-DECEF8897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280BD3-A7FB-8D83-6037-A7C0848FA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D96BA-616F-44EC-98AD-67A7AF918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5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1D80C-CA6D-A69B-DDEC-16D5D4059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49FD2A-1A49-6F15-F946-4CE89B6D49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4539FC-52EB-2F66-2CCE-A75B4EDFE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576EE-99EE-74EE-A6B7-F149FF564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610A-2B70-44F1-AD05-BB34A37CDB7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834AE-EFA4-8960-EC3C-D0C653B55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13478-FB00-59F3-F7C3-308894FA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D96BA-616F-44EC-98AD-67A7AF918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8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87912A-34D7-4475-06CA-F31175C74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0CE126-3392-5AB0-2347-13CEEE2C8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0A098-BA71-FE44-A196-1C14B6FCC1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6610A-2B70-44F1-AD05-BB34A37CDB7E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8A884-8B2D-B1C5-0DB3-107B077C2C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040AF-109A-30DE-4A4F-CC2775E83E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D96BA-616F-44EC-98AD-67A7AF918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3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visionshare/744946809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uE-tqe0xsQ?start=159&amp;feature=oembed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feather pen on a document&#10;&#10;Description automatically generated">
            <a:extLst>
              <a:ext uri="{FF2B5EF4-FFF2-40B4-BE49-F238E27FC236}">
                <a16:creationId xmlns:a16="http://schemas.microsoft.com/office/drawing/2014/main" id="{27BDC0AF-5A7B-6F05-BBDD-B36DC5D6CF4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5094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21B10C7-2A02-E364-CB70-962A6BDF1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Declaration of Independence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3EC66-7132-C78D-F7DB-803F39DEB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Lesson Details</a:t>
            </a:r>
          </a:p>
        </p:txBody>
      </p:sp>
    </p:spTree>
    <p:extLst>
      <p:ext uri="{BB962C8B-B14F-4D97-AF65-F5344CB8AC3E}">
        <p14:creationId xmlns:p14="http://schemas.microsoft.com/office/powerpoint/2010/main" val="37170292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1F77B6A-7F53-4B28-B73D-C8CC899AB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12D8E4-430E-7987-7A12-41943A35F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6578" y="685680"/>
            <a:ext cx="4203323" cy="35962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Declaration of Independence Video and Audio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515629F-0D83-4A44-A125-CD50FC66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013" y="1361348"/>
            <a:ext cx="4833902" cy="4258176"/>
            <a:chOff x="1674895" y="1345036"/>
            <a:chExt cx="5428610" cy="4210939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81A5080B-EAC4-4530-815C-DE8DACA09D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4667345-04B5-4757-9CE0-969DC1DE5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6E412EF-CF39-4C25-85B0-DB30B1B0A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8003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E8DA6235-17F2-4C9E-88C6-C5D38D8D3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76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55DEF71-1741-4489-8E77-46FC5BAA6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9494" y="1220741"/>
            <a:ext cx="4833901" cy="4258176"/>
          </a:xfrm>
          <a:prstGeom prst="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2347B6D-A7CC-48EB-861F-917D0D61E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9494" y="1220741"/>
            <a:ext cx="4833901" cy="425817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7A0A46D-CC9B-4E32-870A-7BC2DF940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7284" y="4357092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178722E-1BD0-427E-BAAE-4F206DAB5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7284" y="4357092"/>
            <a:ext cx="319941" cy="31994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Online Media 3" title="The Declaration of Independence (as read by Max McLean)">
            <a:hlinkClick r:id="" action="ppaction://media"/>
            <a:extLst>
              <a:ext uri="{FF2B5EF4-FFF2-40B4-BE49-F238E27FC236}">
                <a16:creationId xmlns:a16="http://schemas.microsoft.com/office/drawing/2014/main" id="{BED38D22-B51D-75C3-548F-F47C3EDFC54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00022" y="1785012"/>
            <a:ext cx="4172845" cy="3129633"/>
          </a:xfrm>
          <a:prstGeom prst="rect">
            <a:avLst/>
          </a:prstGeom>
          <a:ln w="28575">
            <a:noFill/>
          </a:ln>
        </p:spPr>
      </p:pic>
      <p:sp>
        <p:nvSpPr>
          <p:cNvPr id="38" name="Graphic 212">
            <a:extLst>
              <a:ext uri="{FF2B5EF4-FFF2-40B4-BE49-F238E27FC236}">
                <a16:creationId xmlns:a16="http://schemas.microsoft.com/office/drawing/2014/main" id="{A753B935-E3DD-466D-BFAC-68E0BE02D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1971" y="858936"/>
            <a:ext cx="693403" cy="693403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C7871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0" name="Graphic 212">
            <a:extLst>
              <a:ext uri="{FF2B5EF4-FFF2-40B4-BE49-F238E27FC236}">
                <a16:creationId xmlns:a16="http://schemas.microsoft.com/office/drawing/2014/main" id="{FB034F26-4148-4B59-B493-14D7A9A8B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1971" y="858936"/>
            <a:ext cx="693403" cy="693403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C7871F">
              <a:alpha val="30000"/>
            </a:srgb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42" name="Graphic 185">
            <a:extLst>
              <a:ext uri="{FF2B5EF4-FFF2-40B4-BE49-F238E27FC236}">
                <a16:creationId xmlns:a16="http://schemas.microsoft.com/office/drawing/2014/main" id="{5E6BB5FD-DB7B-4BE3-BA45-1EF042115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9929FF76-4B3A-4294-BE6E-B507B22D1B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53C18A4-10CC-4E91-A8A2-D5368972A1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6356AC2F-73E0-44FD-B346-A209D274D3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5A85581-9712-414C-82D4-2FE96ACB2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B0828F2-35E7-4424-8082-6C258B676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054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F1B2CD-E935-894C-54C7-1E69877D0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Vocabulary Words for the following lesso</a:t>
            </a:r>
            <a:r>
              <a:rPr lang="en-US" sz="3200">
                <a:solidFill>
                  <a:schemeClr val="bg1"/>
                </a:solidFill>
              </a:rPr>
              <a:t>n</a:t>
            </a:r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: </a:t>
            </a: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C46410C-3D1F-AAE6-78B5-0DEAAF8A43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225724"/>
              </p:ext>
            </p:extLst>
          </p:nvPr>
        </p:nvGraphicFramePr>
        <p:xfrm>
          <a:off x="1342135" y="1675227"/>
          <a:ext cx="9507730" cy="4394199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9507730">
                  <a:extLst>
                    <a:ext uri="{9D8B030D-6E8A-4147-A177-3AD203B41FA5}">
                      <a16:colId xmlns:a16="http://schemas.microsoft.com/office/drawing/2014/main" val="834463868"/>
                    </a:ext>
                  </a:extLst>
                </a:gridCol>
              </a:tblGrid>
              <a:tr h="4394199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200" kern="100">
                          <a:effectLst/>
                        </a:rPr>
                        <a:t>Independence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200" kern="100">
                          <a:effectLst/>
                        </a:rPr>
                        <a:t>Patriot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200" kern="100">
                          <a:effectLst/>
                        </a:rPr>
                        <a:t>Inalienable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200" kern="100">
                          <a:effectLst/>
                        </a:rPr>
                        <a:t>Abdicate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200" kern="100">
                          <a:effectLst/>
                        </a:rPr>
                        <a:t>Standing Armies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200" kern="100">
                          <a:effectLst/>
                        </a:rPr>
                        <a:t>Trial by Jury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200" kern="100">
                          <a:effectLst/>
                        </a:rPr>
                        <a:t>Consent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200" kern="100">
                          <a:effectLst/>
                        </a:rPr>
                        <a:t>Plundered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200" kern="100">
                          <a:effectLst/>
                        </a:rPr>
                        <a:t>Ravaged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200" kern="100">
                          <a:effectLst/>
                        </a:rPr>
                        <a:t>Depriving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200" kern="100">
                          <a:effectLst/>
                        </a:rPr>
                        <a:t>Representative Houses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200" kern="100">
                          <a:effectLst/>
                        </a:rPr>
                        <a:t>Quartering </a:t>
                      </a:r>
                      <a:endParaRPr lang="en-US" sz="2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0371" marR="230371" marT="0" marB="0"/>
                </a:tc>
                <a:extLst>
                  <a:ext uri="{0D108BD9-81ED-4DB2-BD59-A6C34878D82A}">
                    <a16:rowId xmlns:a16="http://schemas.microsoft.com/office/drawing/2014/main" val="149722623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6A04636-751A-EB64-08BD-3DFFF0F42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30805"/>
            <a:ext cx="59182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Trade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22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73A2F-5165-AE17-8032-938DF688A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Warm Up: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73D0F-1607-1246-BBA5-052393E25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720" y="1503680"/>
            <a:ext cx="29718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Prompt: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Analyze a complaint that a colonist had and answer the following questions. </a:t>
            </a:r>
          </a:p>
          <a:p>
            <a:pPr marL="514350" indent="-514350">
              <a:buAutoNum type="alphaU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objective of this complaint? </a:t>
            </a:r>
          </a:p>
          <a:p>
            <a:pPr marL="514350" indent="-514350">
              <a:buAutoNum type="alphaU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impact do you think these policies had on the colonist life?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67A79EE9-B3E9-A2AF-8D01-A7702CF7C5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002120"/>
              </p:ext>
            </p:extLst>
          </p:nvPr>
        </p:nvGraphicFramePr>
        <p:xfrm>
          <a:off x="3271520" y="1503680"/>
          <a:ext cx="8422640" cy="5324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000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16B7E-22DD-4E03-4EDF-ED2CBA502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Activity: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4C1475D-B184-2F49-09DD-83ABBC665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720" y="1503680"/>
            <a:ext cx="29718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/>
              <a:t>Prompt: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 list of 2-3 complaints you have about your school rules or policies. </a:t>
            </a:r>
          </a:p>
          <a:p>
            <a:pPr marL="514350" indent="-514350">
              <a:buAutoNum type="alphaU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would you want those complaints changed to?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why?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7CC55E5-858B-0164-B1FB-27ED933CB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920973"/>
              </p:ext>
            </p:extLst>
          </p:nvPr>
        </p:nvGraphicFramePr>
        <p:xfrm>
          <a:off x="3145154" y="1834118"/>
          <a:ext cx="8747126" cy="3189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73563">
                  <a:extLst>
                    <a:ext uri="{9D8B030D-6E8A-4147-A177-3AD203B41FA5}">
                      <a16:colId xmlns:a16="http://schemas.microsoft.com/office/drawing/2014/main" val="3374828976"/>
                    </a:ext>
                  </a:extLst>
                </a:gridCol>
                <a:gridCol w="4373563">
                  <a:extLst>
                    <a:ext uri="{9D8B030D-6E8A-4147-A177-3AD203B41FA5}">
                      <a16:colId xmlns:a16="http://schemas.microsoft.com/office/drawing/2014/main" val="2378900300"/>
                    </a:ext>
                  </a:extLst>
                </a:gridCol>
              </a:tblGrid>
              <a:tr h="2046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Schools’ rules or policies you disagree with: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Alternatives to your schools’ rules or policies: 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266338"/>
                  </a:ext>
                </a:extLst>
              </a:tr>
              <a:tr h="9702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587312"/>
                  </a:ext>
                </a:extLst>
              </a:tr>
              <a:tr h="10074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725318"/>
                  </a:ext>
                </a:extLst>
              </a:tr>
              <a:tr h="10074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264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05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A41A9-6547-F9BD-8774-F429BFB33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Research Activity: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C5AE643-2C79-D9BB-EBA8-74041661E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720" y="1503680"/>
            <a:ext cx="29718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Prompt:</a:t>
            </a:r>
            <a:r>
              <a:rPr lang="en-US" dirty="0"/>
              <a:t>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Pick 5 complaints from the list provided by your teacher, research what the national problem is, why that problem is important, and how might this problem be solved</a:t>
            </a:r>
          </a:p>
          <a:p>
            <a:pPr marL="0" indent="0"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extBox 3">
            <a:extLst>
              <a:ext uri="{FF2B5EF4-FFF2-40B4-BE49-F238E27FC236}">
                <a16:creationId xmlns:a16="http://schemas.microsoft.com/office/drawing/2014/main" id="{C1BBC7B7-E8B0-B8B5-CA76-660BE48C86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0265043"/>
              </p:ext>
            </p:extLst>
          </p:nvPr>
        </p:nvGraphicFramePr>
        <p:xfrm>
          <a:off x="3271520" y="1503680"/>
          <a:ext cx="8422640" cy="5324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0003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88140-3727-DAA1-5186-0DD55DC57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Final Product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2A00E-33C6-C251-2A1B-BCDAE6B3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>
                <a:cs typeface="Calibri"/>
              </a:rPr>
              <a:t>For group Declaration use a piece of plane white paper or construction paper and write the national complaints you have in a numbered list. </a:t>
            </a:r>
          </a:p>
          <a:p>
            <a:pPr marL="514350" indent="-514350">
              <a:buAutoNum type="arabicPeriod"/>
            </a:pPr>
            <a:r>
              <a:rPr lang="en-US" dirty="0">
                <a:cs typeface="Calibri"/>
              </a:rPr>
              <a:t>For the whole class Declaration, you can use a big piece of pager or construction paper. </a:t>
            </a:r>
          </a:p>
          <a:p>
            <a:pPr marL="514350" indent="-514350">
              <a:buAutoNum type="arabicPeriod"/>
            </a:pPr>
            <a:r>
              <a:rPr lang="en-US" dirty="0">
                <a:cs typeface="Calibri"/>
              </a:rPr>
              <a:t>The class all together will debate what the 5 most important national issues are.</a:t>
            </a:r>
          </a:p>
        </p:txBody>
      </p:sp>
    </p:spTree>
    <p:extLst>
      <p:ext uri="{BB962C8B-B14F-4D97-AF65-F5344CB8AC3E}">
        <p14:creationId xmlns:p14="http://schemas.microsoft.com/office/powerpoint/2010/main" val="2695512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3844</TotalTime>
  <Words>416</Words>
  <Application>Microsoft Office PowerPoint</Application>
  <PresentationFormat>Widescreen</PresentationFormat>
  <Paragraphs>63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Declaration of Independence</vt:lpstr>
      <vt:lpstr>Declaration of Independence Video and Audio</vt:lpstr>
      <vt:lpstr>Vocabulary Words for the following lesson: </vt:lpstr>
      <vt:lpstr>Warm Up:</vt:lpstr>
      <vt:lpstr>Activity:</vt:lpstr>
      <vt:lpstr>Research Activity: </vt:lpstr>
      <vt:lpstr>Final Product</vt:lpstr>
    </vt:vector>
  </TitlesOfParts>
  <Company>Polytech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Independence</dc:title>
  <dc:creator>McGinnis, Justin Paul</dc:creator>
  <cp:lastModifiedBy>McGinnis, Justin Paul</cp:lastModifiedBy>
  <cp:revision>37</cp:revision>
  <dcterms:created xsi:type="dcterms:W3CDTF">2024-09-10T01:32:12Z</dcterms:created>
  <dcterms:modified xsi:type="dcterms:W3CDTF">2024-10-10T13:07:01Z</dcterms:modified>
</cp:coreProperties>
</file>