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9C884-078C-4E12-9453-54EFB688ADA3}" v="6" dt="2024-08-07T20:13:44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, EMILY" userId="59f824d5-9a60-4734-8caa-2f7d8b4941b0" providerId="ADAL" clId="{CDF9C884-078C-4E12-9453-54EFB688ADA3}"/>
    <pc:docChg chg="undo custSel addSld delSld modSld sldOrd">
      <pc:chgData name="GREEN, EMILY" userId="59f824d5-9a60-4734-8caa-2f7d8b4941b0" providerId="ADAL" clId="{CDF9C884-078C-4E12-9453-54EFB688ADA3}" dt="2024-08-07T20:38:37.494" v="704" actId="122"/>
      <pc:docMkLst>
        <pc:docMk/>
      </pc:docMkLst>
      <pc:sldChg chg="addSp delSp modSp new mod ord modClrScheme chgLayout">
        <pc:chgData name="GREEN, EMILY" userId="59f824d5-9a60-4734-8caa-2f7d8b4941b0" providerId="ADAL" clId="{CDF9C884-078C-4E12-9453-54EFB688ADA3}" dt="2024-08-07T20:38:03.582" v="693" actId="1076"/>
        <pc:sldMkLst>
          <pc:docMk/>
          <pc:sldMk cId="1100636623" sldId="256"/>
        </pc:sldMkLst>
        <pc:spChg chg="del mod ord">
          <ac:chgData name="GREEN, EMILY" userId="59f824d5-9a60-4734-8caa-2f7d8b4941b0" providerId="ADAL" clId="{CDF9C884-078C-4E12-9453-54EFB688ADA3}" dt="2024-08-07T20:00:17.608" v="1" actId="700"/>
          <ac:spMkLst>
            <pc:docMk/>
            <pc:sldMk cId="1100636623" sldId="256"/>
            <ac:spMk id="2" creationId="{627EFEDB-C8A1-9DA7-8368-A3AE7C44FB59}"/>
          </ac:spMkLst>
        </pc:spChg>
        <pc:spChg chg="del">
          <ac:chgData name="GREEN, EMILY" userId="59f824d5-9a60-4734-8caa-2f7d8b4941b0" providerId="ADAL" clId="{CDF9C884-078C-4E12-9453-54EFB688ADA3}" dt="2024-08-07T20:00:17.608" v="1" actId="700"/>
          <ac:spMkLst>
            <pc:docMk/>
            <pc:sldMk cId="1100636623" sldId="256"/>
            <ac:spMk id="3" creationId="{403D514D-28BB-89A6-EF5A-287E7CE9EEB7}"/>
          </ac:spMkLst>
        </pc:spChg>
        <pc:spChg chg="add mod ord">
          <ac:chgData name="GREEN, EMILY" userId="59f824d5-9a60-4734-8caa-2f7d8b4941b0" providerId="ADAL" clId="{CDF9C884-078C-4E12-9453-54EFB688ADA3}" dt="2024-08-07T20:38:03.582" v="693" actId="1076"/>
          <ac:spMkLst>
            <pc:docMk/>
            <pc:sldMk cId="1100636623" sldId="256"/>
            <ac:spMk id="4" creationId="{29EEB7A6-2C1A-0213-836C-0165B53D6955}"/>
          </ac:spMkLst>
        </pc:spChg>
        <pc:spChg chg="add mod">
          <ac:chgData name="GREEN, EMILY" userId="59f824d5-9a60-4734-8caa-2f7d8b4941b0" providerId="ADAL" clId="{CDF9C884-078C-4E12-9453-54EFB688ADA3}" dt="2024-08-07T20:38:01.315" v="692" actId="1076"/>
          <ac:spMkLst>
            <pc:docMk/>
            <pc:sldMk cId="1100636623" sldId="256"/>
            <ac:spMk id="7" creationId="{5ED2F2F7-2ACE-2730-FA3E-D642DF8DB732}"/>
          </ac:spMkLst>
        </pc:spChg>
        <pc:picChg chg="add mod">
          <ac:chgData name="GREEN, EMILY" userId="59f824d5-9a60-4734-8caa-2f7d8b4941b0" providerId="ADAL" clId="{CDF9C884-078C-4E12-9453-54EFB688ADA3}" dt="2024-08-07T20:37:59.263" v="691" actId="1076"/>
          <ac:picMkLst>
            <pc:docMk/>
            <pc:sldMk cId="1100636623" sldId="256"/>
            <ac:picMk id="5" creationId="{2D14F484-10C3-C854-B0F7-49CB432BE617}"/>
          </ac:picMkLst>
        </pc:picChg>
      </pc:sldChg>
      <pc:sldChg chg="addSp delSp modSp add mod ord">
        <pc:chgData name="GREEN, EMILY" userId="59f824d5-9a60-4734-8caa-2f7d8b4941b0" providerId="ADAL" clId="{CDF9C884-078C-4E12-9453-54EFB688ADA3}" dt="2024-08-07T20:35:16.661" v="423"/>
        <pc:sldMkLst>
          <pc:docMk/>
          <pc:sldMk cId="4050120009" sldId="257"/>
        </pc:sldMkLst>
        <pc:spChg chg="mod">
          <ac:chgData name="GREEN, EMILY" userId="59f824d5-9a60-4734-8caa-2f7d8b4941b0" providerId="ADAL" clId="{CDF9C884-078C-4E12-9453-54EFB688ADA3}" dt="2024-08-07T20:35:02.602" v="419" actId="122"/>
          <ac:spMkLst>
            <pc:docMk/>
            <pc:sldMk cId="4050120009" sldId="257"/>
            <ac:spMk id="4" creationId="{29EEB7A6-2C1A-0213-836C-0165B53D6955}"/>
          </ac:spMkLst>
        </pc:spChg>
        <pc:spChg chg="del mod">
          <ac:chgData name="GREEN, EMILY" userId="59f824d5-9a60-4734-8caa-2f7d8b4941b0" providerId="ADAL" clId="{CDF9C884-078C-4E12-9453-54EFB688ADA3}" dt="2024-08-07T20:02:56.727" v="46" actId="478"/>
          <ac:spMkLst>
            <pc:docMk/>
            <pc:sldMk cId="4050120009" sldId="257"/>
            <ac:spMk id="7" creationId="{5ED2F2F7-2ACE-2730-FA3E-D642DF8DB732}"/>
          </ac:spMkLst>
        </pc:spChg>
        <pc:picChg chg="add del mod">
          <ac:chgData name="GREEN, EMILY" userId="59f824d5-9a60-4734-8caa-2f7d8b4941b0" providerId="ADAL" clId="{CDF9C884-078C-4E12-9453-54EFB688ADA3}" dt="2024-08-07T20:17:53.072" v="166" actId="478"/>
          <ac:picMkLst>
            <pc:docMk/>
            <pc:sldMk cId="4050120009" sldId="257"/>
            <ac:picMk id="3" creationId="{E912E3A0-0C09-3312-23E5-0F961EA3FE1C}"/>
          </ac:picMkLst>
        </pc:picChg>
        <pc:picChg chg="del">
          <ac:chgData name="GREEN, EMILY" userId="59f824d5-9a60-4734-8caa-2f7d8b4941b0" providerId="ADAL" clId="{CDF9C884-078C-4E12-9453-54EFB688ADA3}" dt="2024-08-07T20:02:54.159" v="44" actId="478"/>
          <ac:picMkLst>
            <pc:docMk/>
            <pc:sldMk cId="4050120009" sldId="257"/>
            <ac:picMk id="5" creationId="{2D14F484-10C3-C854-B0F7-49CB432BE617}"/>
          </ac:picMkLst>
        </pc:picChg>
        <pc:picChg chg="add mod">
          <ac:chgData name="GREEN, EMILY" userId="59f824d5-9a60-4734-8caa-2f7d8b4941b0" providerId="ADAL" clId="{CDF9C884-078C-4E12-9453-54EFB688ADA3}" dt="2024-08-07T20:18:18.795" v="178" actId="14100"/>
          <ac:picMkLst>
            <pc:docMk/>
            <pc:sldMk cId="4050120009" sldId="257"/>
            <ac:picMk id="8" creationId="{42FB8D79-B47E-772B-9FCE-8BC9178C96B3}"/>
          </ac:picMkLst>
        </pc:picChg>
        <pc:picChg chg="add mod">
          <ac:chgData name="GREEN, EMILY" userId="59f824d5-9a60-4734-8caa-2f7d8b4941b0" providerId="ADAL" clId="{CDF9C884-078C-4E12-9453-54EFB688ADA3}" dt="2024-08-07T20:18:15.156" v="177" actId="1076"/>
          <ac:picMkLst>
            <pc:docMk/>
            <pc:sldMk cId="4050120009" sldId="257"/>
            <ac:picMk id="10" creationId="{A3796FD6-5DAD-0996-D394-E5CE47A88435}"/>
          </ac:picMkLst>
        </pc:picChg>
      </pc:sldChg>
      <pc:sldChg chg="addSp delSp modSp add del mod">
        <pc:chgData name="GREEN, EMILY" userId="59f824d5-9a60-4734-8caa-2f7d8b4941b0" providerId="ADAL" clId="{CDF9C884-078C-4E12-9453-54EFB688ADA3}" dt="2024-08-07T20:21:34.983" v="182" actId="47"/>
        <pc:sldMkLst>
          <pc:docMk/>
          <pc:sldMk cId="1405154543" sldId="258"/>
        </pc:sldMkLst>
        <pc:spChg chg="mod">
          <ac:chgData name="GREEN, EMILY" userId="59f824d5-9a60-4734-8caa-2f7d8b4941b0" providerId="ADAL" clId="{CDF9C884-078C-4E12-9453-54EFB688ADA3}" dt="2024-08-07T20:10:34.907" v="123" actId="20577"/>
          <ac:spMkLst>
            <pc:docMk/>
            <pc:sldMk cId="1405154543" sldId="258"/>
            <ac:spMk id="4" creationId="{29EEB7A6-2C1A-0213-836C-0165B53D6955}"/>
          </ac:spMkLst>
        </pc:spChg>
        <pc:picChg chg="del">
          <ac:chgData name="GREEN, EMILY" userId="59f824d5-9a60-4734-8caa-2f7d8b4941b0" providerId="ADAL" clId="{CDF9C884-078C-4E12-9453-54EFB688ADA3}" dt="2024-08-07T20:04:41.999" v="56" actId="478"/>
          <ac:picMkLst>
            <pc:docMk/>
            <pc:sldMk cId="1405154543" sldId="258"/>
            <ac:picMk id="3" creationId="{E912E3A0-0C09-3312-23E5-0F961EA3FE1C}"/>
          </ac:picMkLst>
        </pc:picChg>
        <pc:picChg chg="add mod">
          <ac:chgData name="GREEN, EMILY" userId="59f824d5-9a60-4734-8caa-2f7d8b4941b0" providerId="ADAL" clId="{CDF9C884-078C-4E12-9453-54EFB688ADA3}" dt="2024-08-07T20:04:59.925" v="68" actId="14100"/>
          <ac:picMkLst>
            <pc:docMk/>
            <pc:sldMk cId="1405154543" sldId="258"/>
            <ac:picMk id="5" creationId="{2454241B-DC4D-9460-31CF-8680A5196D4F}"/>
          </ac:picMkLst>
        </pc:picChg>
      </pc:sldChg>
      <pc:sldChg chg="addSp delSp modSp add mod ord setBg">
        <pc:chgData name="GREEN, EMILY" userId="59f824d5-9a60-4734-8caa-2f7d8b4941b0" providerId="ADAL" clId="{CDF9C884-078C-4E12-9453-54EFB688ADA3}" dt="2024-08-07T20:38:18.810" v="699" actId="14100"/>
        <pc:sldMkLst>
          <pc:docMk/>
          <pc:sldMk cId="3714002356" sldId="259"/>
        </pc:sldMkLst>
        <pc:spChg chg="mod">
          <ac:chgData name="GREEN, EMILY" userId="59f824d5-9a60-4734-8caa-2f7d8b4941b0" providerId="ADAL" clId="{CDF9C884-078C-4E12-9453-54EFB688ADA3}" dt="2024-08-07T20:38:16.042" v="697" actId="20577"/>
          <ac:spMkLst>
            <pc:docMk/>
            <pc:sldMk cId="3714002356" sldId="259"/>
            <ac:spMk id="4" creationId="{29EEB7A6-2C1A-0213-836C-0165B53D6955}"/>
          </ac:spMkLst>
        </pc:spChg>
        <pc:spChg chg="add del">
          <ac:chgData name="GREEN, EMILY" userId="59f824d5-9a60-4734-8caa-2f7d8b4941b0" providerId="ADAL" clId="{CDF9C884-078C-4E12-9453-54EFB688ADA3}" dt="2024-08-07T20:14:38" v="156" actId="26606"/>
          <ac:spMkLst>
            <pc:docMk/>
            <pc:sldMk cId="3714002356" sldId="259"/>
            <ac:spMk id="6" creationId="{A4AC5506-6312-4701-8D3C-40187889A947}"/>
          </ac:spMkLst>
        </pc:spChg>
        <pc:picChg chg="add del mod">
          <ac:chgData name="GREEN, EMILY" userId="59f824d5-9a60-4734-8caa-2f7d8b4941b0" providerId="ADAL" clId="{CDF9C884-078C-4E12-9453-54EFB688ADA3}" dt="2024-08-07T20:38:18.810" v="699" actId="14100"/>
          <ac:picMkLst>
            <pc:docMk/>
            <pc:sldMk cId="3714002356" sldId="259"/>
            <ac:picMk id="3" creationId="{AB63A8D8-538A-C3F2-5DFF-86BE0DBC718C}"/>
          </ac:picMkLst>
        </pc:picChg>
        <pc:picChg chg="del">
          <ac:chgData name="GREEN, EMILY" userId="59f824d5-9a60-4734-8caa-2f7d8b4941b0" providerId="ADAL" clId="{CDF9C884-078C-4E12-9453-54EFB688ADA3}" dt="2024-08-07T20:08:46.579" v="69" actId="478"/>
          <ac:picMkLst>
            <pc:docMk/>
            <pc:sldMk cId="3714002356" sldId="259"/>
            <ac:picMk id="5" creationId="{2454241B-DC4D-9460-31CF-8680A5196D4F}"/>
          </ac:picMkLst>
        </pc:picChg>
        <pc:picChg chg="add del mod">
          <ac:chgData name="GREEN, EMILY" userId="59f824d5-9a60-4734-8caa-2f7d8b4941b0" providerId="ADAL" clId="{CDF9C884-078C-4E12-9453-54EFB688ADA3}" dt="2024-08-07T20:13:31.503" v="142" actId="22"/>
          <ac:picMkLst>
            <pc:docMk/>
            <pc:sldMk cId="3714002356" sldId="259"/>
            <ac:picMk id="7" creationId="{10A988BA-B141-58CB-4422-BE57A2B238B9}"/>
          </ac:picMkLst>
        </pc:picChg>
        <pc:picChg chg="add del">
          <ac:chgData name="GREEN, EMILY" userId="59f824d5-9a60-4734-8caa-2f7d8b4941b0" providerId="ADAL" clId="{CDF9C884-078C-4E12-9453-54EFB688ADA3}" dt="2024-08-07T20:13:42.599" v="146" actId="478"/>
          <ac:picMkLst>
            <pc:docMk/>
            <pc:sldMk cId="3714002356" sldId="259"/>
            <ac:picMk id="9" creationId="{DD437641-79DF-6F9E-2DCD-A36B9D9B428B}"/>
          </ac:picMkLst>
        </pc:picChg>
      </pc:sldChg>
      <pc:sldChg chg="addSp delSp modSp add mod setBg">
        <pc:chgData name="GREEN, EMILY" userId="59f824d5-9a60-4734-8caa-2f7d8b4941b0" providerId="ADAL" clId="{CDF9C884-078C-4E12-9453-54EFB688ADA3}" dt="2024-08-07T20:37:54.568" v="689" actId="20577"/>
        <pc:sldMkLst>
          <pc:docMk/>
          <pc:sldMk cId="2975325138" sldId="260"/>
        </pc:sldMkLst>
        <pc:spChg chg="mod">
          <ac:chgData name="GREEN, EMILY" userId="59f824d5-9a60-4734-8caa-2f7d8b4941b0" providerId="ADAL" clId="{CDF9C884-078C-4E12-9453-54EFB688ADA3}" dt="2024-08-07T20:37:54.568" v="689" actId="20577"/>
          <ac:spMkLst>
            <pc:docMk/>
            <pc:sldMk cId="2975325138" sldId="260"/>
            <ac:spMk id="4" creationId="{29EEB7A6-2C1A-0213-836C-0165B53D6955}"/>
          </ac:spMkLst>
        </pc:spChg>
        <pc:spChg chg="add del">
          <ac:chgData name="GREEN, EMILY" userId="59f824d5-9a60-4734-8caa-2f7d8b4941b0" providerId="ADAL" clId="{CDF9C884-078C-4E12-9453-54EFB688ADA3}" dt="2024-08-07T20:14:37.614" v="155" actId="26606"/>
          <ac:spMkLst>
            <pc:docMk/>
            <pc:sldMk cId="2975325138" sldId="260"/>
            <ac:spMk id="9" creationId="{A4AC5506-6312-4701-8D3C-40187889A947}"/>
          </ac:spMkLst>
        </pc:spChg>
        <pc:picChg chg="add mod">
          <ac:chgData name="GREEN, EMILY" userId="59f824d5-9a60-4734-8caa-2f7d8b4941b0" providerId="ADAL" clId="{CDF9C884-078C-4E12-9453-54EFB688ADA3}" dt="2024-08-07T20:14:37.614" v="155" actId="26606"/>
          <ac:picMkLst>
            <pc:docMk/>
            <pc:sldMk cId="2975325138" sldId="260"/>
            <ac:picMk id="2" creationId="{A7A349EA-C2DA-8483-E9DC-3B3461828C71}"/>
          </ac:picMkLst>
        </pc:picChg>
        <pc:picChg chg="del">
          <ac:chgData name="GREEN, EMILY" userId="59f824d5-9a60-4734-8caa-2f7d8b4941b0" providerId="ADAL" clId="{CDF9C884-078C-4E12-9453-54EFB688ADA3}" dt="2024-08-07T20:13:44.535" v="147" actId="478"/>
          <ac:picMkLst>
            <pc:docMk/>
            <pc:sldMk cId="2975325138" sldId="260"/>
            <ac:picMk id="5" creationId="{2454241B-DC4D-9460-31CF-8680A5196D4F}"/>
          </ac:picMkLst>
        </pc:picChg>
      </pc:sldChg>
      <pc:sldChg chg="addSp modSp new mod">
        <pc:chgData name="GREEN, EMILY" userId="59f824d5-9a60-4734-8caa-2f7d8b4941b0" providerId="ADAL" clId="{CDF9C884-078C-4E12-9453-54EFB688ADA3}" dt="2024-08-07T20:38:37.494" v="704" actId="122"/>
        <pc:sldMkLst>
          <pc:docMk/>
          <pc:sldMk cId="2080417912" sldId="261"/>
        </pc:sldMkLst>
        <pc:spChg chg="mod">
          <ac:chgData name="GREEN, EMILY" userId="59f824d5-9a60-4734-8caa-2f7d8b4941b0" providerId="ADAL" clId="{CDF9C884-078C-4E12-9453-54EFB688ADA3}" dt="2024-08-07T20:38:37.494" v="704" actId="122"/>
          <ac:spMkLst>
            <pc:docMk/>
            <pc:sldMk cId="2080417912" sldId="261"/>
            <ac:spMk id="2" creationId="{92FB56C6-8F7D-7CEF-C6E7-3A8547E3F810}"/>
          </ac:spMkLst>
        </pc:spChg>
        <pc:picChg chg="add">
          <ac:chgData name="GREEN, EMILY" userId="59f824d5-9a60-4734-8caa-2f7d8b4941b0" providerId="ADAL" clId="{CDF9C884-078C-4E12-9453-54EFB688ADA3}" dt="2024-08-07T20:32:25.897" v="184" actId="22"/>
          <ac:picMkLst>
            <pc:docMk/>
            <pc:sldMk cId="2080417912" sldId="261"/>
            <ac:picMk id="4" creationId="{BF72AA0A-4FBF-0CAB-98CD-FD7733FCC8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9233-93A7-3BC3-818D-8295B4ABF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99778-6D3A-B46F-2B0E-719144C72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BF04-12F9-D7C1-BB56-9B9F8D1B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E1836-9309-98A4-2A5E-BB4EDA4C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96C8-14B6-36E0-7064-94480C4C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73CB-9806-2FB2-C3AC-AD19D723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5EEC9-C2E1-7F0D-75AE-68A1CE217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E97E6-6649-F5FC-6149-80739027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9617F-8E2C-2D57-8D41-65CA4725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B9B8-6AFA-1624-532C-DD901A16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7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5D371-B47E-E4C9-5EBC-EDC470EE6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AFA95-8C4A-9A77-9E60-51B76E62B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51FC-4A7A-F742-6B59-EEECFF78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996-B826-2F24-999F-2916274B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6968C-02D6-E96B-155A-5BE46A9F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6CE6-CA45-7F62-6CAB-77F3E90B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62A0C-1B17-0521-F65B-B4DF0AB2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79A4-6D47-B825-CF35-FEA9DD0C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D74FE-CCD8-4FD3-0722-838D89F7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4D01-55FA-C0BC-C256-53CEB20F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987A-50F5-138B-5C6E-CFFA2D51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E9B2E-B07B-F158-B517-8A7537706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4CAF7-A7EA-64F5-78D9-6C8C11EC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5A0-9FDD-F436-EDEB-88E5BB88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143B3-1219-4FDE-58DB-1D6B8A9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2AEF-53F7-F091-F4CE-EE6CD393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17CD6-8948-8F3D-8538-BC5E98E12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84629-43EC-5412-9A89-62084F506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FC1FF-C6D7-B13D-2402-47200A61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5D9AE-B43E-CA85-1946-8E229220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CF1AC-5773-16A4-0245-11A75F5E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283A-2C73-94CD-8D54-A194F390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70761-DD61-31F4-EB37-6F0B96CD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C78EA-65AA-B06D-F7E3-15433030D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5FD01-14D4-145F-ACDF-D8775784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E6FE7-61D9-17E8-8AD6-4F074B636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F40C1-FC5C-F052-4E61-7EF4B977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14A2E-3ABB-0FD7-9302-C70C84AA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75B2E-AD94-FE7D-7854-5079168D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3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A636-A8F5-34A4-80CE-47B4461B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C832F-EFCE-A84D-813C-D04B88D4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4699D-C691-2C6F-9CBE-AD016BEE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F53DA-A847-CB78-BD9B-E28C3194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6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676B8-5D3D-425A-1EC0-21584120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11835-331C-7996-6F98-B496DD38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5FA41-B36F-50DA-A1FA-4F35CC62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1834-62A1-97E9-3757-B086F167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C33-8852-3F28-87B4-1A1B4563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3E94B-24D2-4397-9AA6-58AE31A03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D9E3B-16B2-E317-E042-CA361856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EE93C-73CE-8070-27CC-D4A06D05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ED944-D13D-C421-DBBF-8BE751B9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2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97CE-A255-C13E-5480-E83FA15D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FD1E1-11C9-D8C5-8A48-205D3A25E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DD77D-15FF-6C01-B2CA-A571FD757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F9672-942C-150E-6156-09A6E209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7D52E-75AD-2CC8-5CFB-1CB0DE1D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91259-A1A5-D609-C745-39323FF2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F98D8-CB3A-649C-05C9-F5C88E34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DE828-7E55-F740-0EC7-6115BE70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3E2F7-FC0B-03CF-31A6-F5180EAB7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BEF4-82BD-4515-B1F4-8987CB6AD5D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1510-FFDB-C2F1-0EAA-413E3EFC6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FF5E-A070-1A29-88F6-A12D00DC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2552-87C2-445A-B3E6-AE64F292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EEB7A6-2C1A-0213-836C-0165B53D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092" y="2627616"/>
            <a:ext cx="329015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Form of Civic Responsibility?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Document A:</a:t>
            </a:r>
            <a:br>
              <a:rPr lang="en-US" dirty="0"/>
            </a:br>
            <a:r>
              <a:rPr lang="en-US" sz="3600" dirty="0"/>
              <a:t>List of Subscriptions to aid citizens in Boston</a:t>
            </a:r>
            <a:br>
              <a:rPr lang="en-US" sz="3600" dirty="0"/>
            </a:b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B8D79-B47E-772B-9FCE-8BC9178C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000833" cy="3838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796FD6-5DAD-0996-D394-E5CE47A88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68" y="3606342"/>
            <a:ext cx="4091881" cy="313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2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EEB7A6-2C1A-0213-836C-0165B53D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1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Form of Civic Responsibility?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Document B: Delaware Treasury Records list of payments for services during the Revolution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2D14F484-10C3-C854-B0F7-49CB432B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85" y="3904615"/>
            <a:ext cx="5943600" cy="2588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D2F2F7-2ACE-2730-FA3E-D642DF8DB732}"/>
              </a:ext>
            </a:extLst>
          </p:cNvPr>
          <p:cNvSpPr txBox="1"/>
          <p:nvPr/>
        </p:nvSpPr>
        <p:spPr>
          <a:xfrm>
            <a:off x="706348" y="2532108"/>
            <a:ext cx="11211674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Delaware state to State Treasury D. for the following order on the Treasurer…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in favor of William Simpson to enable him to support himself according to his rank while disable by a wound received in the service…30.0.0</a:t>
            </a:r>
          </a:p>
        </p:txBody>
      </p:sp>
    </p:spTree>
    <p:extLst>
      <p:ext uri="{BB962C8B-B14F-4D97-AF65-F5344CB8AC3E}">
        <p14:creationId xmlns:p14="http://schemas.microsoft.com/office/powerpoint/2010/main" val="110063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EEB7A6-2C1A-0213-836C-0165B53D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39" y="202968"/>
            <a:ext cx="89599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Form of Civic Responsibility?</a:t>
            </a:r>
            <a:br>
              <a:rPr lang="en-US" dirty="0"/>
            </a:br>
            <a:r>
              <a:rPr lang="en-US" dirty="0"/>
              <a:t>Document C: July 1774 Records of the Delaware Committee of Correspondence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3A8D8-538A-C3F2-5DFF-86BE0DBC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559157"/>
            <a:ext cx="107727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EEB7A6-2C1A-0213-836C-0165B53D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995" y="1915773"/>
            <a:ext cx="48562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Form of Civic Responsibility?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Document D: March 1775 Records of the Delaware Committee of Correspondence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349EA-C2DA-8483-E9DC-3B346182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6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2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56C6-8F7D-7CEF-C6E7-3A8547E3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Form of Civic Responsibility?</a:t>
            </a:r>
            <a:br>
              <a:rPr lang="en-US" dirty="0"/>
            </a:br>
            <a:r>
              <a:rPr lang="en-US" dirty="0"/>
              <a:t>Document E: July 1774 Records of the Delaware Committee of Correspondence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2AA0A-4FBF-0CAB-98CD-FD7733FC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328862"/>
            <a:ext cx="10582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Form of Civic Responsibility?   Document A: List of Subscriptions to aid citizens in Boston  </vt:lpstr>
      <vt:lpstr>Form of Civic Responsibility?  Document B: Delaware Treasury Records list of payments for services during the Revolution</vt:lpstr>
      <vt:lpstr>Form of Civic Responsibility? Document C: July 1774 Records of the Delaware Committee of Correspondence</vt:lpstr>
      <vt:lpstr>Form of Civic Responsibility?   Document D: March 1775 Records of the Delaware Committee of Correspondence</vt:lpstr>
      <vt:lpstr>Form of Civic Responsibility? Document E: July 1774 Records of the Delaware Committee of Correspondence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Form of Civic Responsibility?   Document A: List of Subscriptions to aid citizens in Boston  </dc:title>
  <dc:creator>GREEN, EMILY</dc:creator>
  <cp:lastModifiedBy>GREEN, EMILY</cp:lastModifiedBy>
  <cp:revision>1</cp:revision>
  <dcterms:created xsi:type="dcterms:W3CDTF">2024-08-07T20:00:07Z</dcterms:created>
  <dcterms:modified xsi:type="dcterms:W3CDTF">2024-08-07T20:38:41Z</dcterms:modified>
</cp:coreProperties>
</file>